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149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1A7C-0BA3-4426-BFE3-309EC22E6482}" type="datetimeFigureOut">
              <a:rPr lang="en-CA" smtClean="0"/>
              <a:t>14/06/2019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9C54-D341-40B3-903D-E620409A9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114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1A7C-0BA3-4426-BFE3-309EC22E6482}" type="datetimeFigureOut">
              <a:rPr lang="en-CA" smtClean="0"/>
              <a:t>14/06/2019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9C54-D341-40B3-903D-E620409A9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435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1A7C-0BA3-4426-BFE3-309EC22E6482}" type="datetimeFigureOut">
              <a:rPr lang="en-CA" smtClean="0"/>
              <a:t>14/06/2019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9C54-D341-40B3-903D-E620409A9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075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1A7C-0BA3-4426-BFE3-309EC22E6482}" type="datetimeFigureOut">
              <a:rPr lang="en-CA" smtClean="0"/>
              <a:t>14/06/2019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9C54-D341-40B3-903D-E620409A9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995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1A7C-0BA3-4426-BFE3-309EC22E6482}" type="datetimeFigureOut">
              <a:rPr lang="en-CA" smtClean="0"/>
              <a:t>14/06/2019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9C54-D341-40B3-903D-E620409A9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26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1A7C-0BA3-4426-BFE3-309EC22E6482}" type="datetimeFigureOut">
              <a:rPr lang="en-CA" smtClean="0"/>
              <a:t>14/06/2019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9C54-D341-40B3-903D-E620409A9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385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1A7C-0BA3-4426-BFE3-309EC22E6482}" type="datetimeFigureOut">
              <a:rPr lang="en-CA" smtClean="0"/>
              <a:t>14/06/2019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9C54-D341-40B3-903D-E620409A9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90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1A7C-0BA3-4426-BFE3-309EC22E6482}" type="datetimeFigureOut">
              <a:rPr lang="en-CA" smtClean="0"/>
              <a:t>14/06/2019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9C54-D341-40B3-903D-E620409A9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238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1A7C-0BA3-4426-BFE3-309EC22E6482}" type="datetimeFigureOut">
              <a:rPr lang="en-CA" smtClean="0"/>
              <a:t>14/06/2019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9C54-D341-40B3-903D-E620409A9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884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1A7C-0BA3-4426-BFE3-309EC22E6482}" type="datetimeFigureOut">
              <a:rPr lang="en-CA" smtClean="0"/>
              <a:t>14/06/2019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9C54-D341-40B3-903D-E620409A9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164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1A7C-0BA3-4426-BFE3-309EC22E6482}" type="datetimeFigureOut">
              <a:rPr lang="en-CA" smtClean="0"/>
              <a:t>14/06/2019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9C54-D341-40B3-903D-E620409A9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109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1A7C-0BA3-4426-BFE3-309EC22E6482}" type="datetimeFigureOut">
              <a:rPr lang="en-CA" smtClean="0"/>
              <a:t>14/06/2019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D9C54-D341-40B3-903D-E620409A9B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557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51330"/>
            <a:ext cx="9144000" cy="1157523"/>
          </a:xfrm>
        </p:spPr>
        <p:txBody>
          <a:bodyPr>
            <a:normAutofit/>
          </a:bodyPr>
          <a:lstStyle/>
          <a:p>
            <a:pPr algn="ctr"/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mission of the Canadian Aeronautics and Space Institute (CASI): to serve 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needs, 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promote 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capabilities and 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champion 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achievements of Canadian a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eronautics 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pace 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rofessionals</a:t>
            </a:r>
            <a:endParaRPr lang="en-C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6032" y="2096195"/>
            <a:ext cx="320358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Objectives</a:t>
            </a:r>
            <a:r>
              <a:rPr lang="en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 Canadian forum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engagement and networking as well as a showcase for advances in academia, industry and government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Disseminate knowledge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members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Foster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pride and international recognition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3618" y="3921462"/>
            <a:ext cx="291681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Finances</a:t>
            </a:r>
            <a:r>
              <a:rPr lang="en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stewardship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 in operations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sustainability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93618" y="2350109"/>
            <a:ext cx="29168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Engage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membership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</a:t>
            </a:r>
            <a:endParaRPr lang="en-C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and execute communication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2764"/>
            <a:ext cx="9144000" cy="102523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66" y="2822"/>
            <a:ext cx="9156966" cy="85442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573231" y="1574163"/>
            <a:ext cx="40957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Framework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3618" y="2096195"/>
            <a:ext cx="29168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615" y="2682617"/>
            <a:ext cx="2382983" cy="23829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21422" y="5163080"/>
            <a:ext cx="1091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Since 1954</a:t>
            </a:r>
            <a:endParaRPr lang="en-CA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69722" y="2229545"/>
            <a:ext cx="3102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place to learn and grow</a:t>
            </a:r>
            <a:endParaRPr lang="en-CA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2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54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mission of the Canadian Aeronautics and Space Institute (CASI): to serve the needs, promote the capabilities and champion the achievements of Canadian aeronautics and space professionals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DeskComms</dc:creator>
  <cp:lastModifiedBy>Kowal</cp:lastModifiedBy>
  <cp:revision>26</cp:revision>
  <cp:lastPrinted>2019-03-15T12:50:54Z</cp:lastPrinted>
  <dcterms:created xsi:type="dcterms:W3CDTF">2019-02-08T15:46:54Z</dcterms:created>
  <dcterms:modified xsi:type="dcterms:W3CDTF">2019-06-14T21:30:53Z</dcterms:modified>
</cp:coreProperties>
</file>