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1"/>
    <p:sldMasterId id="2147483755" r:id="rId2"/>
  </p:sldMasterIdLst>
  <p:notesMasterIdLst>
    <p:notesMasterId r:id="rId18"/>
  </p:notesMasterIdLst>
  <p:handoutMasterIdLst>
    <p:handoutMasterId r:id="rId19"/>
  </p:handoutMasterIdLst>
  <p:sldIdLst>
    <p:sldId id="477" r:id="rId3"/>
    <p:sldId id="500" r:id="rId4"/>
    <p:sldId id="502" r:id="rId5"/>
    <p:sldId id="465" r:id="rId6"/>
    <p:sldId id="466" r:id="rId7"/>
    <p:sldId id="501" r:id="rId8"/>
    <p:sldId id="478" r:id="rId9"/>
    <p:sldId id="493" r:id="rId10"/>
    <p:sldId id="506" r:id="rId11"/>
    <p:sldId id="507" r:id="rId12"/>
    <p:sldId id="482" r:id="rId13"/>
    <p:sldId id="485" r:id="rId14"/>
    <p:sldId id="505" r:id="rId15"/>
    <p:sldId id="496" r:id="rId16"/>
    <p:sldId id="476" r:id="rId1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268">
          <p15:clr>
            <a:srgbClr val="A4A3A4"/>
          </p15:clr>
        </p15:guide>
        <p15:guide id="3" orient="horz" pos="2051">
          <p15:clr>
            <a:srgbClr val="A4A3A4"/>
          </p15:clr>
        </p15:guide>
        <p15:guide id="4" pos="2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2" userDrawn="1">
          <p15:clr>
            <a:srgbClr val="A4A3A4"/>
          </p15:clr>
        </p15:guide>
        <p15:guide id="2" pos="1360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  <p15:guide id="4" pos="2928" userDrawn="1">
          <p15:clr>
            <a:srgbClr val="A4A3A4"/>
          </p15:clr>
        </p15:guide>
        <p15:guide id="5" orient="horz" pos="2880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pos="1026">
          <p15:clr>
            <a:srgbClr val="A4A3A4"/>
          </p15:clr>
        </p15:guide>
        <p15:guide id="8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3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343"/>
    <a:srgbClr val="3C4C5B"/>
    <a:srgbClr val="FFBB11"/>
    <a:srgbClr val="51677D"/>
    <a:srgbClr val="46515F"/>
    <a:srgbClr val="D9D9D9"/>
    <a:srgbClr val="206584"/>
    <a:srgbClr val="0E6588"/>
    <a:srgbClr val="007799"/>
    <a:srgbClr val="196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3" autoAdjust="0"/>
    <p:restoredTop sz="88860" autoAdjust="0"/>
  </p:normalViewPr>
  <p:slideViewPr>
    <p:cSldViewPr snapToGrid="0">
      <p:cViewPr varScale="1">
        <p:scale>
          <a:sx n="78" d="100"/>
          <a:sy n="78" d="100"/>
        </p:scale>
        <p:origin x="1212" y="56"/>
      </p:cViewPr>
      <p:guideLst>
        <p:guide orient="horz" pos="985"/>
        <p:guide pos="268"/>
        <p:guide orient="horz" pos="2051"/>
        <p:guide pos="271"/>
      </p:guideLst>
    </p:cSldViewPr>
  </p:slideViewPr>
  <p:outlineViewPr>
    <p:cViewPr>
      <p:scale>
        <a:sx n="33" d="100"/>
        <a:sy n="33" d="100"/>
      </p:scale>
      <p:origin x="0" y="256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-4400" y="-57"/>
      </p:cViewPr>
      <p:guideLst>
        <p:guide orient="horz" pos="2172"/>
        <p:guide pos="1360"/>
        <p:guide orient="horz" pos="2208"/>
        <p:guide pos="2928"/>
        <p:guide orient="horz" pos="2880"/>
        <p:guide orient="horz" pos="2928"/>
        <p:guide pos="1026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83E0E-675F-4172-BB66-ABAA6AFCF414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A2C14CD3-11FD-4C35-A09D-A27974710E91}">
      <dgm:prSet phldrT="[Text]"/>
      <dgm:spPr/>
      <dgm:t>
        <a:bodyPr/>
        <a:lstStyle/>
        <a:p>
          <a:r>
            <a:rPr lang="en-US" dirty="0"/>
            <a:t>Year 1</a:t>
          </a:r>
        </a:p>
      </dgm:t>
    </dgm:pt>
    <dgm:pt modelId="{9C300D31-6B69-45B6-849E-C83C03329C56}" type="parTrans" cxnId="{3405B8F6-E821-4043-85D7-15DD664999C0}">
      <dgm:prSet/>
      <dgm:spPr/>
      <dgm:t>
        <a:bodyPr/>
        <a:lstStyle/>
        <a:p>
          <a:endParaRPr lang="en-US"/>
        </a:p>
      </dgm:t>
    </dgm:pt>
    <dgm:pt modelId="{20D89AD0-BC93-411D-AA7B-DDE6647F325D}" type="sibTrans" cxnId="{3405B8F6-E821-4043-85D7-15DD664999C0}">
      <dgm:prSet/>
      <dgm:spPr/>
      <dgm:t>
        <a:bodyPr/>
        <a:lstStyle/>
        <a:p>
          <a:endParaRPr lang="en-US"/>
        </a:p>
      </dgm:t>
    </dgm:pt>
    <dgm:pt modelId="{1AB0F9CE-A5EE-4AEB-9020-344C136809E6}">
      <dgm:prSet phldrT="[Text]"/>
      <dgm:spPr/>
      <dgm:t>
        <a:bodyPr/>
        <a:lstStyle/>
        <a:p>
          <a:r>
            <a:rPr lang="en-US" dirty="0"/>
            <a:t>Year 2</a:t>
          </a:r>
        </a:p>
      </dgm:t>
    </dgm:pt>
    <dgm:pt modelId="{EC787667-B7DB-4907-9C35-3C7B049F8308}" type="parTrans" cxnId="{5317C1CA-6788-4425-BF4F-96C625A6CCBA}">
      <dgm:prSet/>
      <dgm:spPr/>
      <dgm:t>
        <a:bodyPr/>
        <a:lstStyle/>
        <a:p>
          <a:endParaRPr lang="en-US"/>
        </a:p>
      </dgm:t>
    </dgm:pt>
    <dgm:pt modelId="{6D4D3A64-043A-493D-84C6-09030B49794E}" type="sibTrans" cxnId="{5317C1CA-6788-4425-BF4F-96C625A6CCBA}">
      <dgm:prSet/>
      <dgm:spPr/>
      <dgm:t>
        <a:bodyPr/>
        <a:lstStyle/>
        <a:p>
          <a:endParaRPr lang="en-US"/>
        </a:p>
      </dgm:t>
    </dgm:pt>
    <dgm:pt modelId="{B41662C9-0FBE-4470-B931-828E83BB6562}">
      <dgm:prSet phldrT="[Text]"/>
      <dgm:spPr/>
      <dgm:t>
        <a:bodyPr/>
        <a:lstStyle/>
        <a:p>
          <a:r>
            <a:rPr lang="en-US" dirty="0"/>
            <a:t>Year 4</a:t>
          </a:r>
        </a:p>
      </dgm:t>
    </dgm:pt>
    <dgm:pt modelId="{C72DFD95-A931-45DD-B8AF-F4DF5E73A60F}" type="parTrans" cxnId="{BC629A5B-FD40-4356-ABBB-98B3CF92D387}">
      <dgm:prSet/>
      <dgm:spPr/>
      <dgm:t>
        <a:bodyPr/>
        <a:lstStyle/>
        <a:p>
          <a:endParaRPr lang="en-US"/>
        </a:p>
      </dgm:t>
    </dgm:pt>
    <dgm:pt modelId="{7B6D5123-26F3-476A-9430-3476655A6D5C}" type="sibTrans" cxnId="{BC629A5B-FD40-4356-ABBB-98B3CF92D387}">
      <dgm:prSet/>
      <dgm:spPr/>
      <dgm:t>
        <a:bodyPr/>
        <a:lstStyle/>
        <a:p>
          <a:endParaRPr lang="en-US"/>
        </a:p>
      </dgm:t>
    </dgm:pt>
    <dgm:pt modelId="{6102DB10-7B52-429D-A42C-A6ABDDCE68FB}">
      <dgm:prSet/>
      <dgm:spPr/>
      <dgm:t>
        <a:bodyPr/>
        <a:lstStyle/>
        <a:p>
          <a:r>
            <a:rPr lang="en-US" dirty="0"/>
            <a:t>Year 3</a:t>
          </a:r>
        </a:p>
      </dgm:t>
    </dgm:pt>
    <dgm:pt modelId="{3327CFF8-899F-438E-98BE-AAB84B7EFBC6}" type="parTrans" cxnId="{574A761F-E56A-4ED8-A6A6-B26058FF7C50}">
      <dgm:prSet/>
      <dgm:spPr/>
      <dgm:t>
        <a:bodyPr/>
        <a:lstStyle/>
        <a:p>
          <a:endParaRPr lang="en-US"/>
        </a:p>
      </dgm:t>
    </dgm:pt>
    <dgm:pt modelId="{6F267F54-5871-44FC-9999-7FD2CFF7C6BE}" type="sibTrans" cxnId="{574A761F-E56A-4ED8-A6A6-B26058FF7C50}">
      <dgm:prSet/>
      <dgm:spPr/>
      <dgm:t>
        <a:bodyPr/>
        <a:lstStyle/>
        <a:p>
          <a:endParaRPr lang="en-US"/>
        </a:p>
      </dgm:t>
    </dgm:pt>
    <dgm:pt modelId="{F21E6B08-6F45-470F-A2D4-26218BFBE921}">
      <dgm:prSet/>
      <dgm:spPr/>
      <dgm:t>
        <a:bodyPr/>
        <a:lstStyle/>
        <a:p>
          <a:r>
            <a:rPr lang="en-US" dirty="0"/>
            <a:t>Year 5</a:t>
          </a:r>
        </a:p>
      </dgm:t>
    </dgm:pt>
    <dgm:pt modelId="{7D274E0C-9FD8-45FF-9A83-42AD544EA14C}" type="parTrans" cxnId="{EC336AFE-FD66-4566-8D63-CC3E7376F7AA}">
      <dgm:prSet/>
      <dgm:spPr/>
      <dgm:t>
        <a:bodyPr/>
        <a:lstStyle/>
        <a:p>
          <a:endParaRPr lang="en-US"/>
        </a:p>
      </dgm:t>
    </dgm:pt>
    <dgm:pt modelId="{10D0D8C6-1329-47FF-8029-8D783A021CF2}" type="sibTrans" cxnId="{EC336AFE-FD66-4566-8D63-CC3E7376F7AA}">
      <dgm:prSet/>
      <dgm:spPr/>
      <dgm:t>
        <a:bodyPr/>
        <a:lstStyle/>
        <a:p>
          <a:endParaRPr lang="en-US"/>
        </a:p>
      </dgm:t>
    </dgm:pt>
    <dgm:pt modelId="{995C1A5F-264C-4829-800B-5A8FB0A41667}" type="pres">
      <dgm:prSet presAssocID="{93883E0E-675F-4172-BB66-ABAA6AFCF414}" presName="Name0" presStyleCnt="0">
        <dgm:presLayoutVars>
          <dgm:dir/>
          <dgm:resizeHandles val="exact"/>
        </dgm:presLayoutVars>
      </dgm:prSet>
      <dgm:spPr/>
    </dgm:pt>
    <dgm:pt modelId="{552249B3-9506-4835-BF10-E88474EFB543}" type="pres">
      <dgm:prSet presAssocID="{A2C14CD3-11FD-4C35-A09D-A27974710E91}" presName="composite" presStyleCnt="0"/>
      <dgm:spPr/>
    </dgm:pt>
    <dgm:pt modelId="{D7E47AB7-04F2-4950-A2A8-E57CF87CE08E}" type="pres">
      <dgm:prSet presAssocID="{A2C14CD3-11FD-4C35-A09D-A27974710E91}" presName="bgChev" presStyleLbl="node1" presStyleIdx="0" presStyleCnt="5"/>
      <dgm:spPr/>
    </dgm:pt>
    <dgm:pt modelId="{2BC5267F-D566-4587-9432-BF0D68B6F5B0}" type="pres">
      <dgm:prSet presAssocID="{A2C14CD3-11FD-4C35-A09D-A27974710E91}" presName="txNode" presStyleLbl="fgAcc1" presStyleIdx="0" presStyleCnt="5">
        <dgm:presLayoutVars>
          <dgm:bulletEnabled val="1"/>
        </dgm:presLayoutVars>
      </dgm:prSet>
      <dgm:spPr/>
    </dgm:pt>
    <dgm:pt modelId="{A49DCCA7-F8F7-4BBE-935E-FE27A469AD40}" type="pres">
      <dgm:prSet presAssocID="{20D89AD0-BC93-411D-AA7B-DDE6647F325D}" presName="compositeSpace" presStyleCnt="0"/>
      <dgm:spPr/>
    </dgm:pt>
    <dgm:pt modelId="{F0541EA2-E62D-422E-9D3C-FD2E0052646E}" type="pres">
      <dgm:prSet presAssocID="{1AB0F9CE-A5EE-4AEB-9020-344C136809E6}" presName="composite" presStyleCnt="0"/>
      <dgm:spPr/>
    </dgm:pt>
    <dgm:pt modelId="{748526CA-D57F-46C6-93D9-F309848EF3AB}" type="pres">
      <dgm:prSet presAssocID="{1AB0F9CE-A5EE-4AEB-9020-344C136809E6}" presName="bgChev" presStyleLbl="node1" presStyleIdx="1" presStyleCnt="5"/>
      <dgm:spPr/>
    </dgm:pt>
    <dgm:pt modelId="{F485FEEF-47BC-441B-AAE0-CD4930E4F184}" type="pres">
      <dgm:prSet presAssocID="{1AB0F9CE-A5EE-4AEB-9020-344C136809E6}" presName="txNode" presStyleLbl="fgAcc1" presStyleIdx="1" presStyleCnt="5">
        <dgm:presLayoutVars>
          <dgm:bulletEnabled val="1"/>
        </dgm:presLayoutVars>
      </dgm:prSet>
      <dgm:spPr/>
    </dgm:pt>
    <dgm:pt modelId="{35369573-0960-4481-AA3F-0AF3BC562745}" type="pres">
      <dgm:prSet presAssocID="{6D4D3A64-043A-493D-84C6-09030B49794E}" presName="compositeSpace" presStyleCnt="0"/>
      <dgm:spPr/>
    </dgm:pt>
    <dgm:pt modelId="{35508FD6-EF2A-4397-98FD-7993A3C1CF58}" type="pres">
      <dgm:prSet presAssocID="{6102DB10-7B52-429D-A42C-A6ABDDCE68FB}" presName="composite" presStyleCnt="0"/>
      <dgm:spPr/>
    </dgm:pt>
    <dgm:pt modelId="{6525F738-7AA6-45DB-8444-A5AE024C113F}" type="pres">
      <dgm:prSet presAssocID="{6102DB10-7B52-429D-A42C-A6ABDDCE68FB}" presName="bgChev" presStyleLbl="node1" presStyleIdx="2" presStyleCnt="5"/>
      <dgm:spPr/>
    </dgm:pt>
    <dgm:pt modelId="{273D7B58-FEFC-4642-B16A-FC27731CB3AB}" type="pres">
      <dgm:prSet presAssocID="{6102DB10-7B52-429D-A42C-A6ABDDCE68FB}" presName="txNode" presStyleLbl="fgAcc1" presStyleIdx="2" presStyleCnt="5">
        <dgm:presLayoutVars>
          <dgm:bulletEnabled val="1"/>
        </dgm:presLayoutVars>
      </dgm:prSet>
      <dgm:spPr/>
    </dgm:pt>
    <dgm:pt modelId="{AA2664D7-1FC0-4EA7-AA24-889ADE61BD05}" type="pres">
      <dgm:prSet presAssocID="{6F267F54-5871-44FC-9999-7FD2CFF7C6BE}" presName="compositeSpace" presStyleCnt="0"/>
      <dgm:spPr/>
    </dgm:pt>
    <dgm:pt modelId="{ED8A990E-9499-4362-9ED7-F49FBB09828B}" type="pres">
      <dgm:prSet presAssocID="{B41662C9-0FBE-4470-B931-828E83BB6562}" presName="composite" presStyleCnt="0"/>
      <dgm:spPr/>
    </dgm:pt>
    <dgm:pt modelId="{D5BEA494-1A3C-4547-A663-4A259805508C}" type="pres">
      <dgm:prSet presAssocID="{B41662C9-0FBE-4470-B931-828E83BB6562}" presName="bgChev" presStyleLbl="node1" presStyleIdx="3" presStyleCnt="5"/>
      <dgm:spPr/>
    </dgm:pt>
    <dgm:pt modelId="{E4CFE014-FF09-418B-9BCD-BD77B51D1F14}" type="pres">
      <dgm:prSet presAssocID="{B41662C9-0FBE-4470-B931-828E83BB6562}" presName="txNode" presStyleLbl="fgAcc1" presStyleIdx="3" presStyleCnt="5">
        <dgm:presLayoutVars>
          <dgm:bulletEnabled val="1"/>
        </dgm:presLayoutVars>
      </dgm:prSet>
      <dgm:spPr/>
    </dgm:pt>
    <dgm:pt modelId="{D0E3FE89-5F79-4CC6-A9F9-6EE3AF596B28}" type="pres">
      <dgm:prSet presAssocID="{7B6D5123-26F3-476A-9430-3476655A6D5C}" presName="compositeSpace" presStyleCnt="0"/>
      <dgm:spPr/>
    </dgm:pt>
    <dgm:pt modelId="{92BD44A8-6CDC-4838-B8B9-B3C422276650}" type="pres">
      <dgm:prSet presAssocID="{F21E6B08-6F45-470F-A2D4-26218BFBE921}" presName="composite" presStyleCnt="0"/>
      <dgm:spPr/>
    </dgm:pt>
    <dgm:pt modelId="{DEC98900-374D-43F6-97E6-A58910387070}" type="pres">
      <dgm:prSet presAssocID="{F21E6B08-6F45-470F-A2D4-26218BFBE921}" presName="bgChev" presStyleLbl="node1" presStyleIdx="4" presStyleCnt="5"/>
      <dgm:spPr/>
    </dgm:pt>
    <dgm:pt modelId="{F68C4F79-3C52-4F42-AE0C-EAB1C9957229}" type="pres">
      <dgm:prSet presAssocID="{F21E6B08-6F45-470F-A2D4-26218BFBE921}" presName="txNode" presStyleLbl="fgAcc1" presStyleIdx="4" presStyleCnt="5">
        <dgm:presLayoutVars>
          <dgm:bulletEnabled val="1"/>
        </dgm:presLayoutVars>
      </dgm:prSet>
      <dgm:spPr/>
    </dgm:pt>
  </dgm:ptLst>
  <dgm:cxnLst>
    <dgm:cxn modelId="{574A761F-E56A-4ED8-A6A6-B26058FF7C50}" srcId="{93883E0E-675F-4172-BB66-ABAA6AFCF414}" destId="{6102DB10-7B52-429D-A42C-A6ABDDCE68FB}" srcOrd="2" destOrd="0" parTransId="{3327CFF8-899F-438E-98BE-AAB84B7EFBC6}" sibTransId="{6F267F54-5871-44FC-9999-7FD2CFF7C6BE}"/>
    <dgm:cxn modelId="{BC629A5B-FD40-4356-ABBB-98B3CF92D387}" srcId="{93883E0E-675F-4172-BB66-ABAA6AFCF414}" destId="{B41662C9-0FBE-4470-B931-828E83BB6562}" srcOrd="3" destOrd="0" parTransId="{C72DFD95-A931-45DD-B8AF-F4DF5E73A60F}" sibTransId="{7B6D5123-26F3-476A-9430-3476655A6D5C}"/>
    <dgm:cxn modelId="{DF840A53-EB22-4877-8A41-663FF0030DE4}" type="presOf" srcId="{A2C14CD3-11FD-4C35-A09D-A27974710E91}" destId="{2BC5267F-D566-4587-9432-BF0D68B6F5B0}" srcOrd="0" destOrd="0" presId="urn:microsoft.com/office/officeart/2005/8/layout/chevronAccent+Icon"/>
    <dgm:cxn modelId="{5099168B-6F75-4618-80B0-2652022A2E08}" type="presOf" srcId="{B41662C9-0FBE-4470-B931-828E83BB6562}" destId="{E4CFE014-FF09-418B-9BCD-BD77B51D1F14}" srcOrd="0" destOrd="0" presId="urn:microsoft.com/office/officeart/2005/8/layout/chevronAccent+Icon"/>
    <dgm:cxn modelId="{59A4648D-5A84-47B9-B59E-DEAC21BB4796}" type="presOf" srcId="{1AB0F9CE-A5EE-4AEB-9020-344C136809E6}" destId="{F485FEEF-47BC-441B-AAE0-CD4930E4F184}" srcOrd="0" destOrd="0" presId="urn:microsoft.com/office/officeart/2005/8/layout/chevronAccent+Icon"/>
    <dgm:cxn modelId="{A741779D-7558-4125-8DF9-7FA237330741}" type="presOf" srcId="{93883E0E-675F-4172-BB66-ABAA6AFCF414}" destId="{995C1A5F-264C-4829-800B-5A8FB0A41667}" srcOrd="0" destOrd="0" presId="urn:microsoft.com/office/officeart/2005/8/layout/chevronAccent+Icon"/>
    <dgm:cxn modelId="{08CEFFBC-C18C-4BD3-94F8-1CF6C32FB627}" type="presOf" srcId="{6102DB10-7B52-429D-A42C-A6ABDDCE68FB}" destId="{273D7B58-FEFC-4642-B16A-FC27731CB3AB}" srcOrd="0" destOrd="0" presId="urn:microsoft.com/office/officeart/2005/8/layout/chevronAccent+Icon"/>
    <dgm:cxn modelId="{15B952C8-3665-4699-B9A5-C25B43326704}" type="presOf" srcId="{F21E6B08-6F45-470F-A2D4-26218BFBE921}" destId="{F68C4F79-3C52-4F42-AE0C-EAB1C9957229}" srcOrd="0" destOrd="0" presId="urn:microsoft.com/office/officeart/2005/8/layout/chevronAccent+Icon"/>
    <dgm:cxn modelId="{5317C1CA-6788-4425-BF4F-96C625A6CCBA}" srcId="{93883E0E-675F-4172-BB66-ABAA6AFCF414}" destId="{1AB0F9CE-A5EE-4AEB-9020-344C136809E6}" srcOrd="1" destOrd="0" parTransId="{EC787667-B7DB-4907-9C35-3C7B049F8308}" sibTransId="{6D4D3A64-043A-493D-84C6-09030B49794E}"/>
    <dgm:cxn modelId="{3405B8F6-E821-4043-85D7-15DD664999C0}" srcId="{93883E0E-675F-4172-BB66-ABAA6AFCF414}" destId="{A2C14CD3-11FD-4C35-A09D-A27974710E91}" srcOrd="0" destOrd="0" parTransId="{9C300D31-6B69-45B6-849E-C83C03329C56}" sibTransId="{20D89AD0-BC93-411D-AA7B-DDE6647F325D}"/>
    <dgm:cxn modelId="{EC336AFE-FD66-4566-8D63-CC3E7376F7AA}" srcId="{93883E0E-675F-4172-BB66-ABAA6AFCF414}" destId="{F21E6B08-6F45-470F-A2D4-26218BFBE921}" srcOrd="4" destOrd="0" parTransId="{7D274E0C-9FD8-45FF-9A83-42AD544EA14C}" sibTransId="{10D0D8C6-1329-47FF-8029-8D783A021CF2}"/>
    <dgm:cxn modelId="{67974680-0EB1-4478-8CAA-A68B5C64700E}" type="presParOf" srcId="{995C1A5F-264C-4829-800B-5A8FB0A41667}" destId="{552249B3-9506-4835-BF10-E88474EFB543}" srcOrd="0" destOrd="0" presId="urn:microsoft.com/office/officeart/2005/8/layout/chevronAccent+Icon"/>
    <dgm:cxn modelId="{F71BB27C-DFBC-414C-A513-B4CD502FF523}" type="presParOf" srcId="{552249B3-9506-4835-BF10-E88474EFB543}" destId="{D7E47AB7-04F2-4950-A2A8-E57CF87CE08E}" srcOrd="0" destOrd="0" presId="urn:microsoft.com/office/officeart/2005/8/layout/chevronAccent+Icon"/>
    <dgm:cxn modelId="{2B535184-3C30-4D7E-93DC-51731E5659B0}" type="presParOf" srcId="{552249B3-9506-4835-BF10-E88474EFB543}" destId="{2BC5267F-D566-4587-9432-BF0D68B6F5B0}" srcOrd="1" destOrd="0" presId="urn:microsoft.com/office/officeart/2005/8/layout/chevronAccent+Icon"/>
    <dgm:cxn modelId="{CE92E665-ABCE-4FF0-9A91-29AF7F928348}" type="presParOf" srcId="{995C1A5F-264C-4829-800B-5A8FB0A41667}" destId="{A49DCCA7-F8F7-4BBE-935E-FE27A469AD40}" srcOrd="1" destOrd="0" presId="urn:microsoft.com/office/officeart/2005/8/layout/chevronAccent+Icon"/>
    <dgm:cxn modelId="{60913D4B-38F9-44AE-9CC4-339055F93796}" type="presParOf" srcId="{995C1A5F-264C-4829-800B-5A8FB0A41667}" destId="{F0541EA2-E62D-422E-9D3C-FD2E0052646E}" srcOrd="2" destOrd="0" presId="urn:microsoft.com/office/officeart/2005/8/layout/chevronAccent+Icon"/>
    <dgm:cxn modelId="{045792A5-58AC-4E5C-85D1-2EA7400A9E10}" type="presParOf" srcId="{F0541EA2-E62D-422E-9D3C-FD2E0052646E}" destId="{748526CA-D57F-46C6-93D9-F309848EF3AB}" srcOrd="0" destOrd="0" presId="urn:microsoft.com/office/officeart/2005/8/layout/chevronAccent+Icon"/>
    <dgm:cxn modelId="{19747567-3E19-403B-A6FD-E5AE8AFBA150}" type="presParOf" srcId="{F0541EA2-E62D-422E-9D3C-FD2E0052646E}" destId="{F485FEEF-47BC-441B-AAE0-CD4930E4F184}" srcOrd="1" destOrd="0" presId="urn:microsoft.com/office/officeart/2005/8/layout/chevronAccent+Icon"/>
    <dgm:cxn modelId="{B592C2D4-F959-4879-B913-F0C51A305E42}" type="presParOf" srcId="{995C1A5F-264C-4829-800B-5A8FB0A41667}" destId="{35369573-0960-4481-AA3F-0AF3BC562745}" srcOrd="3" destOrd="0" presId="urn:microsoft.com/office/officeart/2005/8/layout/chevronAccent+Icon"/>
    <dgm:cxn modelId="{1CB84C2F-FE0D-4D2D-8180-9FC5C7E9652F}" type="presParOf" srcId="{995C1A5F-264C-4829-800B-5A8FB0A41667}" destId="{35508FD6-EF2A-4397-98FD-7993A3C1CF58}" srcOrd="4" destOrd="0" presId="urn:microsoft.com/office/officeart/2005/8/layout/chevronAccent+Icon"/>
    <dgm:cxn modelId="{B763993E-D3FF-4473-BA38-15E8F6ACB0DB}" type="presParOf" srcId="{35508FD6-EF2A-4397-98FD-7993A3C1CF58}" destId="{6525F738-7AA6-45DB-8444-A5AE024C113F}" srcOrd="0" destOrd="0" presId="urn:microsoft.com/office/officeart/2005/8/layout/chevronAccent+Icon"/>
    <dgm:cxn modelId="{832F71E6-8BC5-4895-8BED-73649D969060}" type="presParOf" srcId="{35508FD6-EF2A-4397-98FD-7993A3C1CF58}" destId="{273D7B58-FEFC-4642-B16A-FC27731CB3AB}" srcOrd="1" destOrd="0" presId="urn:microsoft.com/office/officeart/2005/8/layout/chevronAccent+Icon"/>
    <dgm:cxn modelId="{BD61C664-51D6-4367-982E-A6219A71AE3F}" type="presParOf" srcId="{995C1A5F-264C-4829-800B-5A8FB0A41667}" destId="{AA2664D7-1FC0-4EA7-AA24-889ADE61BD05}" srcOrd="5" destOrd="0" presId="urn:microsoft.com/office/officeart/2005/8/layout/chevronAccent+Icon"/>
    <dgm:cxn modelId="{4A6D9C2F-9764-40BC-A3D7-C4EA0A493865}" type="presParOf" srcId="{995C1A5F-264C-4829-800B-5A8FB0A41667}" destId="{ED8A990E-9499-4362-9ED7-F49FBB09828B}" srcOrd="6" destOrd="0" presId="urn:microsoft.com/office/officeart/2005/8/layout/chevronAccent+Icon"/>
    <dgm:cxn modelId="{138FBF76-72EC-4D7B-813A-00F67001C6B0}" type="presParOf" srcId="{ED8A990E-9499-4362-9ED7-F49FBB09828B}" destId="{D5BEA494-1A3C-4547-A663-4A259805508C}" srcOrd="0" destOrd="0" presId="urn:microsoft.com/office/officeart/2005/8/layout/chevronAccent+Icon"/>
    <dgm:cxn modelId="{F73F8E00-D10F-4A6F-AE2A-322E5F9CEFBB}" type="presParOf" srcId="{ED8A990E-9499-4362-9ED7-F49FBB09828B}" destId="{E4CFE014-FF09-418B-9BCD-BD77B51D1F14}" srcOrd="1" destOrd="0" presId="urn:microsoft.com/office/officeart/2005/8/layout/chevronAccent+Icon"/>
    <dgm:cxn modelId="{847D0A1E-78E2-4458-8584-C67F55FA6D1D}" type="presParOf" srcId="{995C1A5F-264C-4829-800B-5A8FB0A41667}" destId="{D0E3FE89-5F79-4CC6-A9F9-6EE3AF596B28}" srcOrd="7" destOrd="0" presId="urn:microsoft.com/office/officeart/2005/8/layout/chevronAccent+Icon"/>
    <dgm:cxn modelId="{343E3D1B-ADDE-452B-9029-F1753A9733BA}" type="presParOf" srcId="{995C1A5F-264C-4829-800B-5A8FB0A41667}" destId="{92BD44A8-6CDC-4838-B8B9-B3C422276650}" srcOrd="8" destOrd="0" presId="urn:microsoft.com/office/officeart/2005/8/layout/chevronAccent+Icon"/>
    <dgm:cxn modelId="{01195A2F-E375-4DB4-83F8-CC8E991BDD7C}" type="presParOf" srcId="{92BD44A8-6CDC-4838-B8B9-B3C422276650}" destId="{DEC98900-374D-43F6-97E6-A58910387070}" srcOrd="0" destOrd="0" presId="urn:microsoft.com/office/officeart/2005/8/layout/chevronAccent+Icon"/>
    <dgm:cxn modelId="{96F49F31-7A04-459A-B483-77E0E579E2A0}" type="presParOf" srcId="{92BD44A8-6CDC-4838-B8B9-B3C422276650}" destId="{F68C4F79-3C52-4F42-AE0C-EAB1C995722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D3B34C-3F9C-4494-95AA-51B3AFE4E9F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E3D142D4-63DE-4CB4-B5FA-6B75170F783C}">
      <dgm:prSet phldrT="[Text]" custT="1"/>
      <dgm:spPr/>
      <dgm:t>
        <a:bodyPr/>
        <a:lstStyle/>
        <a:p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Framework Development</a:t>
          </a:r>
          <a:endParaRPr lang="fr-CA" sz="1000" dirty="0"/>
        </a:p>
      </dgm:t>
    </dgm:pt>
    <dgm:pt modelId="{46CCC203-B0CE-4629-AFB7-7CFAB05083BC}" type="parTrans" cxnId="{A29A220D-96C3-4A91-9233-658E1A04744A}">
      <dgm:prSet/>
      <dgm:spPr/>
      <dgm:t>
        <a:bodyPr/>
        <a:lstStyle/>
        <a:p>
          <a:endParaRPr lang="fr-CA"/>
        </a:p>
      </dgm:t>
    </dgm:pt>
    <dgm:pt modelId="{96DF5C0C-2599-4595-8DFB-88F893705844}" type="sibTrans" cxnId="{A29A220D-96C3-4A91-9233-658E1A04744A}">
      <dgm:prSet/>
      <dgm:spPr/>
      <dgm:t>
        <a:bodyPr/>
        <a:lstStyle/>
        <a:p>
          <a:endParaRPr lang="fr-CA"/>
        </a:p>
      </dgm:t>
    </dgm:pt>
    <dgm:pt modelId="{BBC1CED0-3787-4E2B-B39A-1761F33DBAE0}">
      <dgm:prSet phldrT="[Text]" custT="1"/>
      <dgm:spPr/>
      <dgm:t>
        <a:bodyPr/>
        <a:lstStyle/>
        <a:p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Framework development for </a:t>
          </a:r>
        </a:p>
        <a:p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integrated multi-physics design and optimization</a:t>
          </a:r>
          <a:endParaRPr lang="fr-CA" sz="900" dirty="0"/>
        </a:p>
      </dgm:t>
    </dgm:pt>
    <dgm:pt modelId="{A732FCC2-2F71-4509-ADDC-E4AC327D1099}" type="parTrans" cxnId="{830C6E47-E362-422B-8C38-C1C723F39D82}">
      <dgm:prSet/>
      <dgm:spPr/>
      <dgm:t>
        <a:bodyPr/>
        <a:lstStyle/>
        <a:p>
          <a:endParaRPr lang="fr-CA"/>
        </a:p>
      </dgm:t>
    </dgm:pt>
    <dgm:pt modelId="{5EA9BFFE-2629-45F4-AAEC-0848CB5ADB87}" type="sibTrans" cxnId="{830C6E47-E362-422B-8C38-C1C723F39D82}">
      <dgm:prSet/>
      <dgm:spPr/>
      <dgm:t>
        <a:bodyPr/>
        <a:lstStyle/>
        <a:p>
          <a:endParaRPr lang="fr-CA"/>
        </a:p>
      </dgm:t>
    </dgm:pt>
    <dgm:pt modelId="{F171B9E7-E8CD-4EA9-9D5F-83B31198097B}">
      <dgm:prSet phldrT="[Text]" custT="1"/>
      <dgm:spPr/>
      <dgm:t>
        <a:bodyPr/>
        <a:lstStyle/>
        <a:p>
          <a:r>
            <a:rPr lang="en-US" sz="1000" dirty="0"/>
            <a:t>Physical testing</a:t>
          </a:r>
          <a:endParaRPr lang="fr-CA" sz="1000" dirty="0"/>
        </a:p>
      </dgm:t>
    </dgm:pt>
    <dgm:pt modelId="{8A973FE8-CD6E-433B-8FA9-E7984A56B73B}" type="parTrans" cxnId="{DBC1E956-F58E-4318-9FD5-3F258B951B3A}">
      <dgm:prSet/>
      <dgm:spPr/>
      <dgm:t>
        <a:bodyPr/>
        <a:lstStyle/>
        <a:p>
          <a:endParaRPr lang="fr-CA"/>
        </a:p>
      </dgm:t>
    </dgm:pt>
    <dgm:pt modelId="{DD7266CC-6AE3-4812-A695-1ED474B836AB}" type="sibTrans" cxnId="{DBC1E956-F58E-4318-9FD5-3F258B951B3A}">
      <dgm:prSet/>
      <dgm:spPr/>
      <dgm:t>
        <a:bodyPr/>
        <a:lstStyle/>
        <a:p>
          <a:endParaRPr lang="fr-CA"/>
        </a:p>
      </dgm:t>
    </dgm:pt>
    <dgm:pt modelId="{FF282989-D6E0-45AA-9C66-7CAFA20B7470}">
      <dgm:prSet phldrT="[Text]" custT="1"/>
      <dgm:spPr/>
      <dgm:t>
        <a:bodyPr/>
        <a:lstStyle/>
        <a:p>
          <a:r>
            <a:rPr lang="en-US" sz="900" dirty="0"/>
            <a:t>Coupon, element, component, and full-scale static and fatigue testing technologies for both metals and composites</a:t>
          </a:r>
          <a:endParaRPr lang="fr-CA" sz="900" dirty="0"/>
        </a:p>
      </dgm:t>
    </dgm:pt>
    <dgm:pt modelId="{3C2E5DAF-9055-4A71-ABC2-F943FCEB821C}" type="parTrans" cxnId="{A5D33AD1-7AAE-4A4B-B9D6-485E5D3687B2}">
      <dgm:prSet/>
      <dgm:spPr/>
      <dgm:t>
        <a:bodyPr/>
        <a:lstStyle/>
        <a:p>
          <a:endParaRPr lang="fr-CA"/>
        </a:p>
      </dgm:t>
    </dgm:pt>
    <dgm:pt modelId="{F08D4707-D365-41FC-AC26-687A75EB2BF8}" type="sibTrans" cxnId="{A5D33AD1-7AAE-4A4B-B9D6-485E5D3687B2}">
      <dgm:prSet/>
      <dgm:spPr/>
      <dgm:t>
        <a:bodyPr/>
        <a:lstStyle/>
        <a:p>
          <a:endParaRPr lang="fr-CA"/>
        </a:p>
      </dgm:t>
    </dgm:pt>
    <dgm:pt modelId="{E915B76F-0FDA-4BD2-B6D3-764AC16DEA7B}">
      <dgm:prSet phldrT="[Text]" custT="1"/>
      <dgm:spPr/>
      <dgm:t>
        <a:bodyPr/>
        <a:lstStyle/>
        <a:p>
          <a:r>
            <a:rPr lang="en-US" sz="1000" dirty="0"/>
            <a:t>Modelling &amp; simulation</a:t>
          </a:r>
          <a:endParaRPr lang="fr-CA" sz="1000" dirty="0"/>
        </a:p>
      </dgm:t>
    </dgm:pt>
    <dgm:pt modelId="{451819B4-5643-438D-B2F7-BDBB556C6BB0}" type="parTrans" cxnId="{CE92E348-433E-495B-BCC0-3F492D3CEE4C}">
      <dgm:prSet/>
      <dgm:spPr/>
      <dgm:t>
        <a:bodyPr/>
        <a:lstStyle/>
        <a:p>
          <a:endParaRPr lang="fr-CA"/>
        </a:p>
      </dgm:t>
    </dgm:pt>
    <dgm:pt modelId="{31B30B13-0974-4EE6-BD88-1458B7BD29C2}" type="sibTrans" cxnId="{CE92E348-433E-495B-BCC0-3F492D3CEE4C}">
      <dgm:prSet/>
      <dgm:spPr/>
      <dgm:t>
        <a:bodyPr/>
        <a:lstStyle/>
        <a:p>
          <a:endParaRPr lang="fr-CA"/>
        </a:p>
      </dgm:t>
    </dgm:pt>
    <dgm:pt modelId="{FCBA6274-037F-4488-B810-27850E89E07D}">
      <dgm:prSet phldrT="[Text]" custT="1"/>
      <dgm:spPr/>
      <dgm:t>
        <a:bodyPr/>
        <a:lstStyle/>
        <a:p>
          <a:r>
            <a:rPr lang="en-US" sz="900" dirty="0">
              <a:solidFill>
                <a:schemeClr val="tx1"/>
              </a:solidFill>
            </a:rPr>
            <a:t>Material science and physics-based M&amp;S</a:t>
          </a:r>
          <a:endParaRPr lang="fr-CA" sz="900" dirty="0"/>
        </a:p>
      </dgm:t>
    </dgm:pt>
    <dgm:pt modelId="{1C48E9E1-5C78-4999-9EBD-FEA61CCD217C}" type="parTrans" cxnId="{A75EF4C5-DFF0-4052-B488-CC2BF2849497}">
      <dgm:prSet/>
      <dgm:spPr/>
      <dgm:t>
        <a:bodyPr/>
        <a:lstStyle/>
        <a:p>
          <a:endParaRPr lang="fr-CA"/>
        </a:p>
      </dgm:t>
    </dgm:pt>
    <dgm:pt modelId="{03291BB1-47EC-4E50-880F-0E42EC2B45D8}" type="sibTrans" cxnId="{A75EF4C5-DFF0-4052-B488-CC2BF2849497}">
      <dgm:prSet/>
      <dgm:spPr/>
      <dgm:t>
        <a:bodyPr/>
        <a:lstStyle/>
        <a:p>
          <a:endParaRPr lang="fr-CA"/>
        </a:p>
      </dgm:t>
    </dgm:pt>
    <dgm:pt modelId="{1E85BECC-A47B-493B-9990-D4DB55808D61}">
      <dgm:prSet phldrT="[Text]" custT="1"/>
      <dgm:spPr/>
      <dgm:t>
        <a:bodyPr/>
        <a:lstStyle/>
        <a:p>
          <a:r>
            <a:rPr lang="en-CA" sz="1000" noProof="0" dirty="0"/>
            <a:t>Industry Community of Interest &amp; Collaboration</a:t>
          </a:r>
        </a:p>
      </dgm:t>
    </dgm:pt>
    <dgm:pt modelId="{37D97F35-2867-476B-A358-474C76FA63D6}" type="parTrans" cxnId="{629BB70D-8515-4149-8148-10A372E048FE}">
      <dgm:prSet/>
      <dgm:spPr/>
      <dgm:t>
        <a:bodyPr/>
        <a:lstStyle/>
        <a:p>
          <a:endParaRPr lang="en-US"/>
        </a:p>
      </dgm:t>
    </dgm:pt>
    <dgm:pt modelId="{4BDF18CA-ED9E-4CDB-A9DE-9918482ADE08}" type="sibTrans" cxnId="{629BB70D-8515-4149-8148-10A372E048FE}">
      <dgm:prSet/>
      <dgm:spPr/>
      <dgm:t>
        <a:bodyPr/>
        <a:lstStyle/>
        <a:p>
          <a:endParaRPr lang="en-US"/>
        </a:p>
      </dgm:t>
    </dgm:pt>
    <dgm:pt modelId="{16D82E88-EFC6-4CDB-A48F-AC3A685DD1DE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670A44-CD33-441C-BDB6-CCBA5FC157A5}" type="parTrans" cxnId="{1A657713-DC4E-4F4B-BFF0-DFF7F47A3E83}">
      <dgm:prSet/>
      <dgm:spPr/>
      <dgm:t>
        <a:bodyPr/>
        <a:lstStyle/>
        <a:p>
          <a:endParaRPr lang="en-US"/>
        </a:p>
      </dgm:t>
    </dgm:pt>
    <dgm:pt modelId="{F71C6BD0-5FC9-40C0-A1B7-CAB3770B5CCA}" type="sibTrans" cxnId="{1A657713-DC4E-4F4B-BFF0-DFF7F47A3E83}">
      <dgm:prSet/>
      <dgm:spPr/>
      <dgm:t>
        <a:bodyPr/>
        <a:lstStyle/>
        <a:p>
          <a:endParaRPr lang="en-US"/>
        </a:p>
      </dgm:t>
    </dgm:pt>
    <dgm:pt modelId="{847F7304-4F9D-4053-9A2D-433363FB0A57}">
      <dgm:prSet custT="1"/>
      <dgm:spPr/>
      <dgm:t>
        <a:bodyPr/>
        <a:lstStyle/>
        <a:p>
          <a:r>
            <a:rPr lang="en-US" sz="900" dirty="0">
              <a:solidFill>
                <a:schemeClr val="tx1"/>
              </a:solidFill>
            </a:rPr>
            <a:t>International collaboration for V&amp;V process for physical testing versus virtual testing (CSM &amp; ICME)</a:t>
          </a:r>
        </a:p>
      </dgm:t>
    </dgm:pt>
    <dgm:pt modelId="{02DE0122-22FF-4A69-992F-5B1E130605B2}" type="parTrans" cxnId="{0FF3363E-82FE-4004-94CA-CCC3006688C4}">
      <dgm:prSet/>
      <dgm:spPr/>
      <dgm:t>
        <a:bodyPr/>
        <a:lstStyle/>
        <a:p>
          <a:endParaRPr lang="en-US"/>
        </a:p>
      </dgm:t>
    </dgm:pt>
    <dgm:pt modelId="{45A04380-9DF0-444A-9E07-72E5479211BA}" type="sibTrans" cxnId="{0FF3363E-82FE-4004-94CA-CCC3006688C4}">
      <dgm:prSet/>
      <dgm:spPr/>
      <dgm:t>
        <a:bodyPr/>
        <a:lstStyle/>
        <a:p>
          <a:endParaRPr lang="en-US"/>
        </a:p>
      </dgm:t>
    </dgm:pt>
    <dgm:pt modelId="{EA0A336B-1C65-4482-BF88-F7B0C4940413}">
      <dgm:prSet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en-US" sz="1100" dirty="0">
              <a:solidFill>
                <a:schemeClr val="bg1"/>
              </a:solidFill>
            </a:rPr>
            <a:t>Integrated Framework Tools</a:t>
          </a:r>
        </a:p>
      </dgm:t>
    </dgm:pt>
    <dgm:pt modelId="{B53F7663-93C2-42EC-93C4-2AB8EE3CB659}" type="parTrans" cxnId="{C1605CA4-E24C-4C72-AD0D-5436971B4793}">
      <dgm:prSet/>
      <dgm:spPr/>
      <dgm:t>
        <a:bodyPr/>
        <a:lstStyle/>
        <a:p>
          <a:endParaRPr lang="en-US"/>
        </a:p>
      </dgm:t>
    </dgm:pt>
    <dgm:pt modelId="{C828DDCE-3B19-4094-B388-85E9E8C0AD6C}" type="sibTrans" cxnId="{C1605CA4-E24C-4C72-AD0D-5436971B4793}">
      <dgm:prSet/>
      <dgm:spPr/>
      <dgm:t>
        <a:bodyPr/>
        <a:lstStyle/>
        <a:p>
          <a:endParaRPr lang="en-US"/>
        </a:p>
      </dgm:t>
    </dgm:pt>
    <dgm:pt modelId="{E89263CE-7605-4735-9B92-213D63FDE0CC}">
      <dgm:prSet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en-US" sz="1100" dirty="0">
              <a:solidFill>
                <a:schemeClr val="bg1"/>
              </a:solidFill>
            </a:rPr>
            <a:t>Smarter Testing (ST) </a:t>
          </a:r>
        </a:p>
      </dgm:t>
    </dgm:pt>
    <dgm:pt modelId="{97200A76-3B60-45AC-8AE1-AF213D0E5A79}" type="parTrans" cxnId="{5898D10C-656E-4A78-9AC4-886B642F9AE7}">
      <dgm:prSet/>
      <dgm:spPr/>
      <dgm:t>
        <a:bodyPr/>
        <a:lstStyle/>
        <a:p>
          <a:endParaRPr lang="en-US"/>
        </a:p>
      </dgm:t>
    </dgm:pt>
    <dgm:pt modelId="{F7BFB06C-12A3-439E-A068-19E9C605BD69}" type="sibTrans" cxnId="{5898D10C-656E-4A78-9AC4-886B642F9AE7}">
      <dgm:prSet/>
      <dgm:spPr/>
      <dgm:t>
        <a:bodyPr/>
        <a:lstStyle/>
        <a:p>
          <a:endParaRPr lang="en-US"/>
        </a:p>
      </dgm:t>
    </dgm:pt>
    <dgm:pt modelId="{0BD5D196-AECF-40C0-9FE3-5885A8564786}">
      <dgm:prSet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en-US" sz="1100" dirty="0">
              <a:solidFill>
                <a:schemeClr val="bg1"/>
              </a:solidFill>
            </a:rPr>
            <a:t>Digital Twin and VT V&amp;V</a:t>
          </a:r>
        </a:p>
      </dgm:t>
    </dgm:pt>
    <dgm:pt modelId="{840B380B-B6AB-4D56-8CAA-34D8235745C4}" type="parTrans" cxnId="{55EAA8D1-F73B-474D-9E1F-5A0B70E2B866}">
      <dgm:prSet/>
      <dgm:spPr/>
      <dgm:t>
        <a:bodyPr/>
        <a:lstStyle/>
        <a:p>
          <a:endParaRPr lang="en-US"/>
        </a:p>
      </dgm:t>
    </dgm:pt>
    <dgm:pt modelId="{13D13607-289F-40A4-B939-8A2A5434AFD4}" type="sibTrans" cxnId="{55EAA8D1-F73B-474D-9E1F-5A0B70E2B866}">
      <dgm:prSet/>
      <dgm:spPr/>
      <dgm:t>
        <a:bodyPr/>
        <a:lstStyle/>
        <a:p>
          <a:endParaRPr lang="en-US"/>
        </a:p>
      </dgm:t>
    </dgm:pt>
    <dgm:pt modelId="{A5DED169-5D42-457A-88E7-6BFCDAD61C7C}">
      <dgm:prSet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AC to </a:t>
          </a:r>
          <a:r>
            <a:rPr lang="en-US" sz="1100" dirty="0">
              <a:solidFill>
                <a:schemeClr val="bg1"/>
              </a:solidFill>
            </a:rPr>
            <a:t>allow</a:t>
          </a:r>
          <a:r>
            <a:rPr lang="en-US" sz="1200" dirty="0">
              <a:solidFill>
                <a:schemeClr val="bg1"/>
              </a:solidFill>
            </a:rPr>
            <a:t> some </a:t>
          </a:r>
          <a:r>
            <a:rPr lang="en-US" sz="1200" dirty="0" err="1">
              <a:solidFill>
                <a:schemeClr val="bg1"/>
              </a:solidFill>
            </a:rPr>
            <a:t>CbA</a:t>
          </a:r>
          <a:r>
            <a:rPr lang="en-US" sz="1200" dirty="0">
              <a:solidFill>
                <a:schemeClr val="bg1"/>
              </a:solidFill>
            </a:rPr>
            <a:t> as partial </a:t>
          </a:r>
          <a:r>
            <a:rPr lang="en-US" sz="1200" dirty="0" err="1">
              <a:solidFill>
                <a:schemeClr val="bg1"/>
              </a:solidFill>
            </a:rPr>
            <a:t>MoC</a:t>
          </a:r>
          <a:endParaRPr lang="en-US" sz="1200" dirty="0">
            <a:solidFill>
              <a:schemeClr val="bg1"/>
            </a:solidFill>
          </a:endParaRPr>
        </a:p>
      </dgm:t>
    </dgm:pt>
    <dgm:pt modelId="{D878C923-8171-42A9-A745-5230B0D82642}" type="parTrans" cxnId="{61A9A478-BDFC-42B0-B061-00542F1252D7}">
      <dgm:prSet/>
      <dgm:spPr/>
      <dgm:t>
        <a:bodyPr/>
        <a:lstStyle/>
        <a:p>
          <a:endParaRPr lang="en-US"/>
        </a:p>
      </dgm:t>
    </dgm:pt>
    <dgm:pt modelId="{46528990-1AA5-4A44-84B9-57596048E094}" type="sibTrans" cxnId="{61A9A478-BDFC-42B0-B061-00542F1252D7}">
      <dgm:prSet/>
      <dgm:spPr/>
      <dgm:t>
        <a:bodyPr/>
        <a:lstStyle/>
        <a:p>
          <a:endParaRPr lang="en-US"/>
        </a:p>
      </dgm:t>
    </dgm:pt>
    <dgm:pt modelId="{D9C9F7BE-5BE4-49CE-A4C3-02590A0ECC7D}">
      <dgm:prSet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en-US" sz="1000" dirty="0">
              <a:solidFill>
                <a:schemeClr val="bg1"/>
              </a:solidFill>
            </a:rPr>
            <a:t>M&amp;S guidelines for </a:t>
          </a:r>
          <a:r>
            <a:rPr lang="en-US" sz="1100" dirty="0">
              <a:solidFill>
                <a:schemeClr val="bg1"/>
              </a:solidFill>
            </a:rPr>
            <a:t>Structures Cert.</a:t>
          </a:r>
        </a:p>
      </dgm:t>
    </dgm:pt>
    <dgm:pt modelId="{47C5CA98-5E0A-4403-9A38-B841EDA8A234}" type="parTrans" cxnId="{9E22E594-900A-4FB0-9739-65326214ED06}">
      <dgm:prSet/>
      <dgm:spPr/>
      <dgm:t>
        <a:bodyPr/>
        <a:lstStyle/>
        <a:p>
          <a:endParaRPr lang="en-CA"/>
        </a:p>
      </dgm:t>
    </dgm:pt>
    <dgm:pt modelId="{7F0AFAF1-D20B-4356-ABE1-DFF60967D8B6}" type="sibTrans" cxnId="{9E22E594-900A-4FB0-9739-65326214ED06}">
      <dgm:prSet/>
      <dgm:spPr/>
      <dgm:t>
        <a:bodyPr/>
        <a:lstStyle/>
        <a:p>
          <a:endParaRPr lang="en-CA"/>
        </a:p>
      </dgm:t>
    </dgm:pt>
    <dgm:pt modelId="{C03A65EA-A16A-4B50-910F-96033F51C8DE}">
      <dgm:prSet phldrT="[Text]" custT="1"/>
      <dgm:spPr/>
      <dgm:t>
        <a:bodyPr/>
        <a:lstStyle/>
        <a:p>
          <a:r>
            <a:rPr lang="fr-CA" sz="1100" dirty="0"/>
            <a:t>Boeing-Airbus </a:t>
          </a:r>
          <a:r>
            <a:rPr lang="fr-CA" sz="1100" dirty="0" err="1"/>
            <a:t>led</a:t>
          </a:r>
          <a:r>
            <a:rPr lang="fr-CA" sz="1100" dirty="0"/>
            <a:t> </a:t>
          </a:r>
          <a:r>
            <a:rPr lang="fr-CA" sz="1100" dirty="0" err="1"/>
            <a:t>Working</a:t>
          </a:r>
          <a:r>
            <a:rPr lang="fr-CA" sz="1100" dirty="0"/>
            <a:t> Group for M&amp;S for </a:t>
          </a:r>
          <a:r>
            <a:rPr lang="fr-CA" sz="1100" dirty="0" err="1"/>
            <a:t>Airframes</a:t>
          </a:r>
          <a:endParaRPr lang="fr-CA" sz="1100" dirty="0"/>
        </a:p>
      </dgm:t>
    </dgm:pt>
    <dgm:pt modelId="{766247F5-ABA7-4D5C-8D41-CDB08F1291DF}" type="parTrans" cxnId="{EB7EF2EF-36A3-46C5-978D-DF2214735583}">
      <dgm:prSet/>
      <dgm:spPr/>
      <dgm:t>
        <a:bodyPr/>
        <a:lstStyle/>
        <a:p>
          <a:endParaRPr lang="en-CA"/>
        </a:p>
      </dgm:t>
    </dgm:pt>
    <dgm:pt modelId="{7591990F-7A20-4684-AC8D-061ACC732E65}" type="sibTrans" cxnId="{EB7EF2EF-36A3-46C5-978D-DF2214735583}">
      <dgm:prSet/>
      <dgm:spPr/>
      <dgm:t>
        <a:bodyPr/>
        <a:lstStyle/>
        <a:p>
          <a:endParaRPr lang="en-CA"/>
        </a:p>
      </dgm:t>
    </dgm:pt>
    <dgm:pt modelId="{C27B008D-7477-4596-9438-B1000B3735D5}" type="pres">
      <dgm:prSet presAssocID="{2DD3B34C-3F9C-4494-95AA-51B3AFE4E9F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223AA73-E73A-457B-9F5C-CBB1E5CF630E}" type="pres">
      <dgm:prSet presAssocID="{E3D142D4-63DE-4CB4-B5FA-6B75170F783C}" presName="horFlow" presStyleCnt="0"/>
      <dgm:spPr/>
    </dgm:pt>
    <dgm:pt modelId="{3CB177D9-8E71-446C-819C-BEF6A905AD7B}" type="pres">
      <dgm:prSet presAssocID="{E3D142D4-63DE-4CB4-B5FA-6B75170F783C}" presName="bigChev" presStyleLbl="node1" presStyleIdx="0" presStyleCnt="5" custScaleX="115350"/>
      <dgm:spPr/>
    </dgm:pt>
    <dgm:pt modelId="{66541543-60AD-4422-994B-E0CE41CA09A5}" type="pres">
      <dgm:prSet presAssocID="{A732FCC2-2F71-4509-ADDC-E4AC327D1099}" presName="parTrans" presStyleCnt="0"/>
      <dgm:spPr/>
    </dgm:pt>
    <dgm:pt modelId="{64526593-414E-4BFE-B2A0-085EBCBD8DBD}" type="pres">
      <dgm:prSet presAssocID="{BBC1CED0-3787-4E2B-B39A-1761F33DBAE0}" presName="node" presStyleLbl="alignAccFollowNode1" presStyleIdx="0" presStyleCnt="10" custScaleX="302267" custLinFactX="901" custLinFactNeighborX="100000" custLinFactNeighborY="862">
        <dgm:presLayoutVars>
          <dgm:bulletEnabled val="1"/>
        </dgm:presLayoutVars>
      </dgm:prSet>
      <dgm:spPr/>
    </dgm:pt>
    <dgm:pt modelId="{090B2163-4379-4108-AD99-DCC5F52C75BB}" type="pres">
      <dgm:prSet presAssocID="{5EA9BFFE-2629-45F4-AAEC-0848CB5ADB87}" presName="sibTrans" presStyleCnt="0"/>
      <dgm:spPr/>
    </dgm:pt>
    <dgm:pt modelId="{A88AB488-6D0E-4648-B47E-BF1401DF46F4}" type="pres">
      <dgm:prSet presAssocID="{EA0A336B-1C65-4482-BF88-F7B0C4940413}" presName="node" presStyleLbl="alignAccFollowNode1" presStyleIdx="1" presStyleCnt="10" custScaleX="140003" custLinFactX="1060" custLinFactNeighborX="100000" custLinFactNeighborY="1914">
        <dgm:presLayoutVars>
          <dgm:bulletEnabled val="1"/>
        </dgm:presLayoutVars>
      </dgm:prSet>
      <dgm:spPr/>
    </dgm:pt>
    <dgm:pt modelId="{59F35B5B-1204-4972-98F6-24B8FCE7301C}" type="pres">
      <dgm:prSet presAssocID="{E3D142D4-63DE-4CB4-B5FA-6B75170F783C}" presName="vSp" presStyleCnt="0"/>
      <dgm:spPr/>
    </dgm:pt>
    <dgm:pt modelId="{BFA3C81C-AD7F-45F6-A221-5C1B9C333287}" type="pres">
      <dgm:prSet presAssocID="{F171B9E7-E8CD-4EA9-9D5F-83B31198097B}" presName="horFlow" presStyleCnt="0"/>
      <dgm:spPr/>
    </dgm:pt>
    <dgm:pt modelId="{DD18D522-471F-4325-B24E-2336A5D699CD}" type="pres">
      <dgm:prSet presAssocID="{F171B9E7-E8CD-4EA9-9D5F-83B31198097B}" presName="bigChev" presStyleLbl="node1" presStyleIdx="1" presStyleCnt="5" custScaleX="117288"/>
      <dgm:spPr/>
    </dgm:pt>
    <dgm:pt modelId="{10EC6D1D-C7AB-444A-913A-5CEAEB1E8CF8}" type="pres">
      <dgm:prSet presAssocID="{3C2E5DAF-9055-4A71-ABC2-F943FCEB821C}" presName="parTrans" presStyleCnt="0"/>
      <dgm:spPr/>
    </dgm:pt>
    <dgm:pt modelId="{F3456AF3-BFE7-40D0-8B02-2D72A393A4CF}" type="pres">
      <dgm:prSet presAssocID="{FF282989-D6E0-45AA-9C66-7CAFA20B7470}" presName="node" presStyleLbl="alignAccFollowNode1" presStyleIdx="2" presStyleCnt="10" custScaleX="429844" custScaleY="112403" custLinFactX="1955" custLinFactNeighborX="100000" custLinFactNeighborY="-2326">
        <dgm:presLayoutVars>
          <dgm:bulletEnabled val="1"/>
        </dgm:presLayoutVars>
      </dgm:prSet>
      <dgm:spPr/>
    </dgm:pt>
    <dgm:pt modelId="{3C7E364C-031B-42C5-99C0-B1CDF6254BC8}" type="pres">
      <dgm:prSet presAssocID="{F08D4707-D365-41FC-AC26-687A75EB2BF8}" presName="sibTrans" presStyleCnt="0"/>
      <dgm:spPr/>
    </dgm:pt>
    <dgm:pt modelId="{87509DF6-4A5D-49E4-8C33-7A087240D288}" type="pres">
      <dgm:prSet presAssocID="{E89263CE-7605-4735-9B92-213D63FDE0CC}" presName="node" presStyleLbl="alignAccFollowNode1" presStyleIdx="3" presStyleCnt="10" custScaleX="176787" custScaleY="112656" custLinFactX="973" custLinFactNeighborX="100000" custLinFactNeighborY="-993">
        <dgm:presLayoutVars>
          <dgm:bulletEnabled val="1"/>
        </dgm:presLayoutVars>
      </dgm:prSet>
      <dgm:spPr/>
    </dgm:pt>
    <dgm:pt modelId="{B1EC02F1-C9D3-4811-92ED-AA76D4D65A5F}" type="pres">
      <dgm:prSet presAssocID="{F171B9E7-E8CD-4EA9-9D5F-83B31198097B}" presName="vSp" presStyleCnt="0"/>
      <dgm:spPr/>
    </dgm:pt>
    <dgm:pt modelId="{FF4BBDB9-DE59-4403-87A0-F440CCFA97F4}" type="pres">
      <dgm:prSet presAssocID="{E915B76F-0FDA-4BD2-B6D3-764AC16DEA7B}" presName="horFlow" presStyleCnt="0"/>
      <dgm:spPr/>
    </dgm:pt>
    <dgm:pt modelId="{4B00F8F6-EA1D-4C5C-B624-3F62701D46C5}" type="pres">
      <dgm:prSet presAssocID="{E915B76F-0FDA-4BD2-B6D3-764AC16DEA7B}" presName="bigChev" presStyleLbl="node1" presStyleIdx="2" presStyleCnt="5" custScaleX="117443"/>
      <dgm:spPr/>
    </dgm:pt>
    <dgm:pt modelId="{7727D6E0-9834-4BA5-84D2-F7F7CFB6081A}" type="pres">
      <dgm:prSet presAssocID="{1C48E9E1-5C78-4999-9EBD-FEA61CCD217C}" presName="parTrans" presStyleCnt="0"/>
      <dgm:spPr/>
    </dgm:pt>
    <dgm:pt modelId="{B5084615-605E-4763-AF51-68C5973B9E7F}" type="pres">
      <dgm:prSet presAssocID="{FCBA6274-037F-4488-B810-27850E89E07D}" presName="node" presStyleLbl="alignAccFollowNode1" presStyleIdx="4" presStyleCnt="10" custScaleX="133845" custLinFactX="97828" custLinFactNeighborX="100000" custLinFactNeighborY="3248">
        <dgm:presLayoutVars>
          <dgm:bulletEnabled val="1"/>
        </dgm:presLayoutVars>
      </dgm:prSet>
      <dgm:spPr/>
    </dgm:pt>
    <dgm:pt modelId="{51A45804-661F-4B2C-9A16-20DB811D9224}" type="pres">
      <dgm:prSet presAssocID="{03291BB1-47EC-4E50-880F-0E42EC2B45D8}" presName="sibTrans" presStyleCnt="0"/>
      <dgm:spPr/>
    </dgm:pt>
    <dgm:pt modelId="{A89697E7-226E-4BE3-80F5-8E2F6613E5AD}" type="pres">
      <dgm:prSet presAssocID="{C03A65EA-A16A-4B50-910F-96033F51C8DE}" presName="node" presStyleLbl="alignAccFollowNode1" presStyleIdx="5" presStyleCnt="10" custScaleX="249389" custScaleY="118602" custLinFactX="-92711" custLinFactY="51299" custLinFactNeighborX="-100000" custLinFactNeighborY="100000">
        <dgm:presLayoutVars>
          <dgm:bulletEnabled val="1"/>
        </dgm:presLayoutVars>
      </dgm:prSet>
      <dgm:spPr/>
    </dgm:pt>
    <dgm:pt modelId="{5414E29D-DDFA-494F-82A1-115FB3EC3EA7}" type="pres">
      <dgm:prSet presAssocID="{7591990F-7A20-4684-AC8D-061ACC732E65}" presName="sibTrans" presStyleCnt="0"/>
      <dgm:spPr/>
    </dgm:pt>
    <dgm:pt modelId="{5DD1CBC2-EBA2-46B4-9583-05CEC3A6A628}" type="pres">
      <dgm:prSet presAssocID="{0BD5D196-AECF-40C0-9FE3-5885A8564786}" presName="node" presStyleLbl="alignAccFollowNode1" presStyleIdx="6" presStyleCnt="10" custScaleX="169118" custLinFactX="164365" custLinFactNeighborX="200000" custLinFactNeighborY="5846">
        <dgm:presLayoutVars>
          <dgm:bulletEnabled val="1"/>
        </dgm:presLayoutVars>
      </dgm:prSet>
      <dgm:spPr/>
    </dgm:pt>
    <dgm:pt modelId="{D64C54DA-C8CB-48F3-B027-39DA0FD3C754}" type="pres">
      <dgm:prSet presAssocID="{E915B76F-0FDA-4BD2-B6D3-764AC16DEA7B}" presName="vSp" presStyleCnt="0"/>
      <dgm:spPr/>
    </dgm:pt>
    <dgm:pt modelId="{63DAA2FB-3FD8-4613-9F14-F08E9461F1D2}" type="pres">
      <dgm:prSet presAssocID="{1E85BECC-A47B-493B-9990-D4DB55808D61}" presName="horFlow" presStyleCnt="0"/>
      <dgm:spPr/>
    </dgm:pt>
    <dgm:pt modelId="{99B1FE9C-B9A6-4780-B313-F2974233242D}" type="pres">
      <dgm:prSet presAssocID="{1E85BECC-A47B-493B-9990-D4DB55808D61}" presName="bigChev" presStyleLbl="node1" presStyleIdx="3" presStyleCnt="5" custScaleX="122948" custScaleY="123499"/>
      <dgm:spPr/>
    </dgm:pt>
    <dgm:pt modelId="{F84CD567-89C1-4779-B8AA-44E2250E4F2E}" type="pres">
      <dgm:prSet presAssocID="{5C670A44-CD33-441C-BDB6-CCBA5FC157A5}" presName="parTrans" presStyleCnt="0"/>
      <dgm:spPr/>
    </dgm:pt>
    <dgm:pt modelId="{E4EC5E99-5EA0-4D58-BC46-83880B49FB91}" type="pres">
      <dgm:prSet presAssocID="{16D82E88-EFC6-4CDB-A48F-AC3A685DD1DE}" presName="node" presStyleLbl="alignAccFollowNode1" presStyleIdx="7" presStyleCnt="10">
        <dgm:presLayoutVars>
          <dgm:bulletEnabled val="1"/>
        </dgm:presLayoutVars>
      </dgm:prSet>
      <dgm:spPr/>
    </dgm:pt>
    <dgm:pt modelId="{F1593ACD-73A3-4C2C-899E-972201B0B19A}" type="pres">
      <dgm:prSet presAssocID="{F71C6BD0-5FC9-40C0-A1B7-CAB3770B5CCA}" presName="sibTrans" presStyleCnt="0"/>
      <dgm:spPr/>
    </dgm:pt>
    <dgm:pt modelId="{A864E744-93CB-4F47-9566-5706B46D8A1B}" type="pres">
      <dgm:prSet presAssocID="{847F7304-4F9D-4053-9A2D-433363FB0A57}" presName="node" presStyleLbl="alignAccFollowNode1" presStyleIdx="8" presStyleCnt="10" custScaleX="212975" custLinFactX="112973" custLinFactY="-44961" custLinFactNeighborX="200000" custLinFactNeighborY="-100000">
        <dgm:presLayoutVars>
          <dgm:bulletEnabled val="1"/>
        </dgm:presLayoutVars>
      </dgm:prSet>
      <dgm:spPr/>
    </dgm:pt>
    <dgm:pt modelId="{A31275B3-5E83-465A-80A4-24228895AE6A}" type="pres">
      <dgm:prSet presAssocID="{45A04380-9DF0-444A-9E07-72E5479211BA}" presName="sibTrans" presStyleCnt="0"/>
      <dgm:spPr/>
    </dgm:pt>
    <dgm:pt modelId="{C612C279-E050-465E-B388-2BDE8B3CAC9A}" type="pres">
      <dgm:prSet presAssocID="{A5DED169-5D42-457A-88E7-6BFCDAD61C7C}" presName="node" presStyleLbl="alignAccFollowNode1" presStyleIdx="9" presStyleCnt="10" custScaleX="171821" custLinFactX="122623" custLinFactNeighborX="200000" custLinFactNeighborY="-2411">
        <dgm:presLayoutVars>
          <dgm:bulletEnabled val="1"/>
        </dgm:presLayoutVars>
      </dgm:prSet>
      <dgm:spPr/>
    </dgm:pt>
    <dgm:pt modelId="{12A4DC0A-C3F8-4985-AF3D-A636208ADBBE}" type="pres">
      <dgm:prSet presAssocID="{1E85BECC-A47B-493B-9990-D4DB55808D61}" presName="vSp" presStyleCnt="0"/>
      <dgm:spPr/>
    </dgm:pt>
    <dgm:pt modelId="{C370850A-E883-4967-B7D0-8A873AB862CD}" type="pres">
      <dgm:prSet presAssocID="{D9C9F7BE-5BE4-49CE-A4C3-02590A0ECC7D}" presName="horFlow" presStyleCnt="0"/>
      <dgm:spPr/>
    </dgm:pt>
    <dgm:pt modelId="{4DBBFD6F-31A3-42B5-954A-CBFF6A303682}" type="pres">
      <dgm:prSet presAssocID="{D9C9F7BE-5BE4-49CE-A4C3-02590A0ECC7D}" presName="bigChev" presStyleLbl="node1" presStyleIdx="4" presStyleCnt="5" custScaleX="94354" custScaleY="101991" custLinFactX="108022" custLinFactY="-26990" custLinFactNeighborX="200000" custLinFactNeighborY="-100000"/>
      <dgm:spPr/>
    </dgm:pt>
  </dgm:ptLst>
  <dgm:cxnLst>
    <dgm:cxn modelId="{DFE2CE03-53ED-4387-A6DC-F02481FB0C2A}" type="presOf" srcId="{847F7304-4F9D-4053-9A2D-433363FB0A57}" destId="{A864E744-93CB-4F47-9566-5706B46D8A1B}" srcOrd="0" destOrd="0" presId="urn:microsoft.com/office/officeart/2005/8/layout/lProcess3"/>
    <dgm:cxn modelId="{AAE75E05-85C8-41C4-8E4F-58810FF784E5}" type="presOf" srcId="{0BD5D196-AECF-40C0-9FE3-5885A8564786}" destId="{5DD1CBC2-EBA2-46B4-9583-05CEC3A6A628}" srcOrd="0" destOrd="0" presId="urn:microsoft.com/office/officeart/2005/8/layout/lProcess3"/>
    <dgm:cxn modelId="{5898D10C-656E-4A78-9AC4-886B642F9AE7}" srcId="{F171B9E7-E8CD-4EA9-9D5F-83B31198097B}" destId="{E89263CE-7605-4735-9B92-213D63FDE0CC}" srcOrd="1" destOrd="0" parTransId="{97200A76-3B60-45AC-8AE1-AF213D0E5A79}" sibTransId="{F7BFB06C-12A3-439E-A068-19E9C605BD69}"/>
    <dgm:cxn modelId="{A29A220D-96C3-4A91-9233-658E1A04744A}" srcId="{2DD3B34C-3F9C-4494-95AA-51B3AFE4E9F2}" destId="{E3D142D4-63DE-4CB4-B5FA-6B75170F783C}" srcOrd="0" destOrd="0" parTransId="{46CCC203-B0CE-4629-AFB7-7CFAB05083BC}" sibTransId="{96DF5C0C-2599-4595-8DFB-88F893705844}"/>
    <dgm:cxn modelId="{629BB70D-8515-4149-8148-10A372E048FE}" srcId="{2DD3B34C-3F9C-4494-95AA-51B3AFE4E9F2}" destId="{1E85BECC-A47B-493B-9990-D4DB55808D61}" srcOrd="3" destOrd="0" parTransId="{37D97F35-2867-476B-A358-474C76FA63D6}" sibTransId="{4BDF18CA-ED9E-4CDB-A9DE-9918482ADE08}"/>
    <dgm:cxn modelId="{3AC61F10-01F4-4C09-B38B-F9F4076FD055}" type="presOf" srcId="{1E85BECC-A47B-493B-9990-D4DB55808D61}" destId="{99B1FE9C-B9A6-4780-B313-F2974233242D}" srcOrd="0" destOrd="0" presId="urn:microsoft.com/office/officeart/2005/8/layout/lProcess3"/>
    <dgm:cxn modelId="{1A657713-DC4E-4F4B-BFF0-DFF7F47A3E83}" srcId="{1E85BECC-A47B-493B-9990-D4DB55808D61}" destId="{16D82E88-EFC6-4CDB-A48F-AC3A685DD1DE}" srcOrd="0" destOrd="0" parTransId="{5C670A44-CD33-441C-BDB6-CCBA5FC157A5}" sibTransId="{F71C6BD0-5FC9-40C0-A1B7-CAB3770B5CCA}"/>
    <dgm:cxn modelId="{27CC1B39-02FE-4324-BF50-B8AF0DC6FA3C}" type="presOf" srcId="{E915B76F-0FDA-4BD2-B6D3-764AC16DEA7B}" destId="{4B00F8F6-EA1D-4C5C-B624-3F62701D46C5}" srcOrd="0" destOrd="0" presId="urn:microsoft.com/office/officeart/2005/8/layout/lProcess3"/>
    <dgm:cxn modelId="{0FF3363E-82FE-4004-94CA-CCC3006688C4}" srcId="{1E85BECC-A47B-493B-9990-D4DB55808D61}" destId="{847F7304-4F9D-4053-9A2D-433363FB0A57}" srcOrd="1" destOrd="0" parTransId="{02DE0122-22FF-4A69-992F-5B1E130605B2}" sibTransId="{45A04380-9DF0-444A-9E07-72E5479211BA}"/>
    <dgm:cxn modelId="{40BEBE65-5C42-4703-8CEA-4F3F57AE3143}" type="presOf" srcId="{BBC1CED0-3787-4E2B-B39A-1761F33DBAE0}" destId="{64526593-414E-4BFE-B2A0-085EBCBD8DBD}" srcOrd="0" destOrd="0" presId="urn:microsoft.com/office/officeart/2005/8/layout/lProcess3"/>
    <dgm:cxn modelId="{830C6E47-E362-422B-8C38-C1C723F39D82}" srcId="{E3D142D4-63DE-4CB4-B5FA-6B75170F783C}" destId="{BBC1CED0-3787-4E2B-B39A-1761F33DBAE0}" srcOrd="0" destOrd="0" parTransId="{A732FCC2-2F71-4509-ADDC-E4AC327D1099}" sibTransId="{5EA9BFFE-2629-45F4-AAEC-0848CB5ADB87}"/>
    <dgm:cxn modelId="{F026DF47-CB1D-4151-BAB6-23DF8476E8B2}" type="presOf" srcId="{E3D142D4-63DE-4CB4-B5FA-6B75170F783C}" destId="{3CB177D9-8E71-446C-819C-BEF6A905AD7B}" srcOrd="0" destOrd="0" presId="urn:microsoft.com/office/officeart/2005/8/layout/lProcess3"/>
    <dgm:cxn modelId="{CE92E348-433E-495B-BCC0-3F492D3CEE4C}" srcId="{2DD3B34C-3F9C-4494-95AA-51B3AFE4E9F2}" destId="{E915B76F-0FDA-4BD2-B6D3-764AC16DEA7B}" srcOrd="2" destOrd="0" parTransId="{451819B4-5643-438D-B2F7-BDBB556C6BB0}" sibTransId="{31B30B13-0974-4EE6-BD88-1458B7BD29C2}"/>
    <dgm:cxn modelId="{E5F46270-EF7D-4D6D-B67F-B239E3B310EE}" type="presOf" srcId="{F171B9E7-E8CD-4EA9-9D5F-83B31198097B}" destId="{DD18D522-471F-4325-B24E-2336A5D699CD}" srcOrd="0" destOrd="0" presId="urn:microsoft.com/office/officeart/2005/8/layout/lProcess3"/>
    <dgm:cxn modelId="{FE0DB771-3277-4239-AA30-0A7364FDE236}" type="presOf" srcId="{A5DED169-5D42-457A-88E7-6BFCDAD61C7C}" destId="{C612C279-E050-465E-B388-2BDE8B3CAC9A}" srcOrd="0" destOrd="0" presId="urn:microsoft.com/office/officeart/2005/8/layout/lProcess3"/>
    <dgm:cxn modelId="{E15BF071-BB48-4DA2-9401-04962DE2A233}" type="presOf" srcId="{2DD3B34C-3F9C-4494-95AA-51B3AFE4E9F2}" destId="{C27B008D-7477-4596-9438-B1000B3735D5}" srcOrd="0" destOrd="0" presId="urn:microsoft.com/office/officeart/2005/8/layout/lProcess3"/>
    <dgm:cxn modelId="{DBC1E956-F58E-4318-9FD5-3F258B951B3A}" srcId="{2DD3B34C-3F9C-4494-95AA-51B3AFE4E9F2}" destId="{F171B9E7-E8CD-4EA9-9D5F-83B31198097B}" srcOrd="1" destOrd="0" parTransId="{8A973FE8-CD6E-433B-8FA9-E7984A56B73B}" sibTransId="{DD7266CC-6AE3-4812-A695-1ED474B836AB}"/>
    <dgm:cxn modelId="{FE865257-5828-4310-9A8A-A541734A162F}" type="presOf" srcId="{D9C9F7BE-5BE4-49CE-A4C3-02590A0ECC7D}" destId="{4DBBFD6F-31A3-42B5-954A-CBFF6A303682}" srcOrd="0" destOrd="0" presId="urn:microsoft.com/office/officeart/2005/8/layout/lProcess3"/>
    <dgm:cxn modelId="{61A9A478-BDFC-42B0-B061-00542F1252D7}" srcId="{1E85BECC-A47B-493B-9990-D4DB55808D61}" destId="{A5DED169-5D42-457A-88E7-6BFCDAD61C7C}" srcOrd="2" destOrd="0" parTransId="{D878C923-8171-42A9-A745-5230B0D82642}" sibTransId="{46528990-1AA5-4A44-84B9-57596048E094}"/>
    <dgm:cxn modelId="{238D2789-3419-4379-9A8E-3A2B294D8149}" type="presOf" srcId="{16D82E88-EFC6-4CDB-A48F-AC3A685DD1DE}" destId="{E4EC5E99-5EA0-4D58-BC46-83880B49FB91}" srcOrd="0" destOrd="0" presId="urn:microsoft.com/office/officeart/2005/8/layout/lProcess3"/>
    <dgm:cxn modelId="{9E22E594-900A-4FB0-9739-65326214ED06}" srcId="{2DD3B34C-3F9C-4494-95AA-51B3AFE4E9F2}" destId="{D9C9F7BE-5BE4-49CE-A4C3-02590A0ECC7D}" srcOrd="4" destOrd="0" parTransId="{47C5CA98-5E0A-4403-9A38-B841EDA8A234}" sibTransId="{7F0AFAF1-D20B-4356-ABE1-DFF60967D8B6}"/>
    <dgm:cxn modelId="{F7BF7D9F-98A4-4537-94C3-91D9C2BD61D2}" type="presOf" srcId="{E89263CE-7605-4735-9B92-213D63FDE0CC}" destId="{87509DF6-4A5D-49E4-8C33-7A087240D288}" srcOrd="0" destOrd="0" presId="urn:microsoft.com/office/officeart/2005/8/layout/lProcess3"/>
    <dgm:cxn modelId="{C1605CA4-E24C-4C72-AD0D-5436971B4793}" srcId="{E3D142D4-63DE-4CB4-B5FA-6B75170F783C}" destId="{EA0A336B-1C65-4482-BF88-F7B0C4940413}" srcOrd="1" destOrd="0" parTransId="{B53F7663-93C2-42EC-93C4-2AB8EE3CB659}" sibTransId="{C828DDCE-3B19-4094-B388-85E9E8C0AD6C}"/>
    <dgm:cxn modelId="{B46A3BB0-A01A-491F-8869-D88EF1DAEC3A}" type="presOf" srcId="{C03A65EA-A16A-4B50-910F-96033F51C8DE}" destId="{A89697E7-226E-4BE3-80F5-8E2F6613E5AD}" srcOrd="0" destOrd="0" presId="urn:microsoft.com/office/officeart/2005/8/layout/lProcess3"/>
    <dgm:cxn modelId="{E5111FB7-0BED-42D7-8FF7-E9FAB9B757AB}" type="presOf" srcId="{EA0A336B-1C65-4482-BF88-F7B0C4940413}" destId="{A88AB488-6D0E-4648-B47E-BF1401DF46F4}" srcOrd="0" destOrd="0" presId="urn:microsoft.com/office/officeart/2005/8/layout/lProcess3"/>
    <dgm:cxn modelId="{8B0064BC-CB5A-424F-88E4-19C79BC56DB2}" type="presOf" srcId="{FCBA6274-037F-4488-B810-27850E89E07D}" destId="{B5084615-605E-4763-AF51-68C5973B9E7F}" srcOrd="0" destOrd="0" presId="urn:microsoft.com/office/officeart/2005/8/layout/lProcess3"/>
    <dgm:cxn modelId="{A75EF4C5-DFF0-4052-B488-CC2BF2849497}" srcId="{E915B76F-0FDA-4BD2-B6D3-764AC16DEA7B}" destId="{FCBA6274-037F-4488-B810-27850E89E07D}" srcOrd="0" destOrd="0" parTransId="{1C48E9E1-5C78-4999-9EBD-FEA61CCD217C}" sibTransId="{03291BB1-47EC-4E50-880F-0E42EC2B45D8}"/>
    <dgm:cxn modelId="{A5D33AD1-7AAE-4A4B-B9D6-485E5D3687B2}" srcId="{F171B9E7-E8CD-4EA9-9D5F-83B31198097B}" destId="{FF282989-D6E0-45AA-9C66-7CAFA20B7470}" srcOrd="0" destOrd="0" parTransId="{3C2E5DAF-9055-4A71-ABC2-F943FCEB821C}" sibTransId="{F08D4707-D365-41FC-AC26-687A75EB2BF8}"/>
    <dgm:cxn modelId="{55EAA8D1-F73B-474D-9E1F-5A0B70E2B866}" srcId="{E915B76F-0FDA-4BD2-B6D3-764AC16DEA7B}" destId="{0BD5D196-AECF-40C0-9FE3-5885A8564786}" srcOrd="2" destOrd="0" parTransId="{840B380B-B6AB-4D56-8CAA-34D8235745C4}" sibTransId="{13D13607-289F-40A4-B939-8A2A5434AFD4}"/>
    <dgm:cxn modelId="{07AE82E9-B846-412A-822F-EB84CA42394B}" type="presOf" srcId="{FF282989-D6E0-45AA-9C66-7CAFA20B7470}" destId="{F3456AF3-BFE7-40D0-8B02-2D72A393A4CF}" srcOrd="0" destOrd="0" presId="urn:microsoft.com/office/officeart/2005/8/layout/lProcess3"/>
    <dgm:cxn modelId="{EB7EF2EF-36A3-46C5-978D-DF2214735583}" srcId="{E915B76F-0FDA-4BD2-B6D3-764AC16DEA7B}" destId="{C03A65EA-A16A-4B50-910F-96033F51C8DE}" srcOrd="1" destOrd="0" parTransId="{766247F5-ABA7-4D5C-8D41-CDB08F1291DF}" sibTransId="{7591990F-7A20-4684-AC8D-061ACC732E65}"/>
    <dgm:cxn modelId="{E0EB2DEF-2891-4F00-B615-EDA9AC0B67BF}" type="presParOf" srcId="{C27B008D-7477-4596-9438-B1000B3735D5}" destId="{2223AA73-E73A-457B-9F5C-CBB1E5CF630E}" srcOrd="0" destOrd="0" presId="urn:microsoft.com/office/officeart/2005/8/layout/lProcess3"/>
    <dgm:cxn modelId="{BF471E21-31F5-496D-A5D1-1658ADF83964}" type="presParOf" srcId="{2223AA73-E73A-457B-9F5C-CBB1E5CF630E}" destId="{3CB177D9-8E71-446C-819C-BEF6A905AD7B}" srcOrd="0" destOrd="0" presId="urn:microsoft.com/office/officeart/2005/8/layout/lProcess3"/>
    <dgm:cxn modelId="{7727C74D-00BF-4D94-9917-C81795EB4862}" type="presParOf" srcId="{2223AA73-E73A-457B-9F5C-CBB1E5CF630E}" destId="{66541543-60AD-4422-994B-E0CE41CA09A5}" srcOrd="1" destOrd="0" presId="urn:microsoft.com/office/officeart/2005/8/layout/lProcess3"/>
    <dgm:cxn modelId="{E47628D4-1087-47DB-8A12-AFCF167EA936}" type="presParOf" srcId="{2223AA73-E73A-457B-9F5C-CBB1E5CF630E}" destId="{64526593-414E-4BFE-B2A0-085EBCBD8DBD}" srcOrd="2" destOrd="0" presId="urn:microsoft.com/office/officeart/2005/8/layout/lProcess3"/>
    <dgm:cxn modelId="{3E987055-985D-47B0-A8FD-C4ECCF88BF0B}" type="presParOf" srcId="{2223AA73-E73A-457B-9F5C-CBB1E5CF630E}" destId="{090B2163-4379-4108-AD99-DCC5F52C75BB}" srcOrd="3" destOrd="0" presId="urn:microsoft.com/office/officeart/2005/8/layout/lProcess3"/>
    <dgm:cxn modelId="{1C0FA05A-74C1-4582-939A-F5BDCB536305}" type="presParOf" srcId="{2223AA73-E73A-457B-9F5C-CBB1E5CF630E}" destId="{A88AB488-6D0E-4648-B47E-BF1401DF46F4}" srcOrd="4" destOrd="0" presId="urn:microsoft.com/office/officeart/2005/8/layout/lProcess3"/>
    <dgm:cxn modelId="{28F8A63F-A01A-4322-988C-DCD0FEC907D9}" type="presParOf" srcId="{C27B008D-7477-4596-9438-B1000B3735D5}" destId="{59F35B5B-1204-4972-98F6-24B8FCE7301C}" srcOrd="1" destOrd="0" presId="urn:microsoft.com/office/officeart/2005/8/layout/lProcess3"/>
    <dgm:cxn modelId="{379021A0-1F75-4515-9683-5B3CC7AFF326}" type="presParOf" srcId="{C27B008D-7477-4596-9438-B1000B3735D5}" destId="{BFA3C81C-AD7F-45F6-A221-5C1B9C333287}" srcOrd="2" destOrd="0" presId="urn:microsoft.com/office/officeart/2005/8/layout/lProcess3"/>
    <dgm:cxn modelId="{ECA438A9-16D7-4079-8D8E-127F25879064}" type="presParOf" srcId="{BFA3C81C-AD7F-45F6-A221-5C1B9C333287}" destId="{DD18D522-471F-4325-B24E-2336A5D699CD}" srcOrd="0" destOrd="0" presId="urn:microsoft.com/office/officeart/2005/8/layout/lProcess3"/>
    <dgm:cxn modelId="{C0C86614-5EFF-48F9-8D47-15C7E5A4CFD4}" type="presParOf" srcId="{BFA3C81C-AD7F-45F6-A221-5C1B9C333287}" destId="{10EC6D1D-C7AB-444A-913A-5CEAEB1E8CF8}" srcOrd="1" destOrd="0" presId="urn:microsoft.com/office/officeart/2005/8/layout/lProcess3"/>
    <dgm:cxn modelId="{85DDA83C-AE3D-4514-BE66-E92C8955FB49}" type="presParOf" srcId="{BFA3C81C-AD7F-45F6-A221-5C1B9C333287}" destId="{F3456AF3-BFE7-40D0-8B02-2D72A393A4CF}" srcOrd="2" destOrd="0" presId="urn:microsoft.com/office/officeart/2005/8/layout/lProcess3"/>
    <dgm:cxn modelId="{755FCED7-4B2E-408D-9D2B-F232DCA1A368}" type="presParOf" srcId="{BFA3C81C-AD7F-45F6-A221-5C1B9C333287}" destId="{3C7E364C-031B-42C5-99C0-B1CDF6254BC8}" srcOrd="3" destOrd="0" presId="urn:microsoft.com/office/officeart/2005/8/layout/lProcess3"/>
    <dgm:cxn modelId="{0ADB0690-2BD3-4F47-851C-C705307BD835}" type="presParOf" srcId="{BFA3C81C-AD7F-45F6-A221-5C1B9C333287}" destId="{87509DF6-4A5D-49E4-8C33-7A087240D288}" srcOrd="4" destOrd="0" presId="urn:microsoft.com/office/officeart/2005/8/layout/lProcess3"/>
    <dgm:cxn modelId="{57F3FDC7-A8AD-4E58-8FD7-B89EDD20D34B}" type="presParOf" srcId="{C27B008D-7477-4596-9438-B1000B3735D5}" destId="{B1EC02F1-C9D3-4811-92ED-AA76D4D65A5F}" srcOrd="3" destOrd="0" presId="urn:microsoft.com/office/officeart/2005/8/layout/lProcess3"/>
    <dgm:cxn modelId="{BAD08903-9A07-4879-92A6-B08DCD650A16}" type="presParOf" srcId="{C27B008D-7477-4596-9438-B1000B3735D5}" destId="{FF4BBDB9-DE59-4403-87A0-F440CCFA97F4}" srcOrd="4" destOrd="0" presId="urn:microsoft.com/office/officeart/2005/8/layout/lProcess3"/>
    <dgm:cxn modelId="{C0CD7105-B9F5-4B18-BA71-8A1F7CA6E0FB}" type="presParOf" srcId="{FF4BBDB9-DE59-4403-87A0-F440CCFA97F4}" destId="{4B00F8F6-EA1D-4C5C-B624-3F62701D46C5}" srcOrd="0" destOrd="0" presId="urn:microsoft.com/office/officeart/2005/8/layout/lProcess3"/>
    <dgm:cxn modelId="{B6FC6B2B-8F0D-4E4C-9CCA-C01B0D6330DB}" type="presParOf" srcId="{FF4BBDB9-DE59-4403-87A0-F440CCFA97F4}" destId="{7727D6E0-9834-4BA5-84D2-F7F7CFB6081A}" srcOrd="1" destOrd="0" presId="urn:microsoft.com/office/officeart/2005/8/layout/lProcess3"/>
    <dgm:cxn modelId="{F7344D66-3DAC-4B1D-89CC-4E41CB12A91E}" type="presParOf" srcId="{FF4BBDB9-DE59-4403-87A0-F440CCFA97F4}" destId="{B5084615-605E-4763-AF51-68C5973B9E7F}" srcOrd="2" destOrd="0" presId="urn:microsoft.com/office/officeart/2005/8/layout/lProcess3"/>
    <dgm:cxn modelId="{E5E79940-8C42-4597-857A-F75A3CD78F8B}" type="presParOf" srcId="{FF4BBDB9-DE59-4403-87A0-F440CCFA97F4}" destId="{51A45804-661F-4B2C-9A16-20DB811D9224}" srcOrd="3" destOrd="0" presId="urn:microsoft.com/office/officeart/2005/8/layout/lProcess3"/>
    <dgm:cxn modelId="{5BF1EFCB-FB5C-4942-AF89-08785D9887F1}" type="presParOf" srcId="{FF4BBDB9-DE59-4403-87A0-F440CCFA97F4}" destId="{A89697E7-226E-4BE3-80F5-8E2F6613E5AD}" srcOrd="4" destOrd="0" presId="urn:microsoft.com/office/officeart/2005/8/layout/lProcess3"/>
    <dgm:cxn modelId="{D47022BC-5A2C-482F-AD97-2037638CD81B}" type="presParOf" srcId="{FF4BBDB9-DE59-4403-87A0-F440CCFA97F4}" destId="{5414E29D-DDFA-494F-82A1-115FB3EC3EA7}" srcOrd="5" destOrd="0" presId="urn:microsoft.com/office/officeart/2005/8/layout/lProcess3"/>
    <dgm:cxn modelId="{60E83C3C-F1F4-421E-B1F3-096A8B9BA59D}" type="presParOf" srcId="{FF4BBDB9-DE59-4403-87A0-F440CCFA97F4}" destId="{5DD1CBC2-EBA2-46B4-9583-05CEC3A6A628}" srcOrd="6" destOrd="0" presId="urn:microsoft.com/office/officeart/2005/8/layout/lProcess3"/>
    <dgm:cxn modelId="{847FBD79-80B0-45CF-9ED5-1C6E13217EB8}" type="presParOf" srcId="{C27B008D-7477-4596-9438-B1000B3735D5}" destId="{D64C54DA-C8CB-48F3-B027-39DA0FD3C754}" srcOrd="5" destOrd="0" presId="urn:microsoft.com/office/officeart/2005/8/layout/lProcess3"/>
    <dgm:cxn modelId="{A21A24AF-32EA-45C8-8C0A-0C8674AECCD9}" type="presParOf" srcId="{C27B008D-7477-4596-9438-B1000B3735D5}" destId="{63DAA2FB-3FD8-4613-9F14-F08E9461F1D2}" srcOrd="6" destOrd="0" presId="urn:microsoft.com/office/officeart/2005/8/layout/lProcess3"/>
    <dgm:cxn modelId="{16BD58C1-7059-47F6-B1FE-4306E9AA896D}" type="presParOf" srcId="{63DAA2FB-3FD8-4613-9F14-F08E9461F1D2}" destId="{99B1FE9C-B9A6-4780-B313-F2974233242D}" srcOrd="0" destOrd="0" presId="urn:microsoft.com/office/officeart/2005/8/layout/lProcess3"/>
    <dgm:cxn modelId="{0CE9DDFE-FFF7-4A28-A0A2-94C6D1F67770}" type="presParOf" srcId="{63DAA2FB-3FD8-4613-9F14-F08E9461F1D2}" destId="{F84CD567-89C1-4779-B8AA-44E2250E4F2E}" srcOrd="1" destOrd="0" presId="urn:microsoft.com/office/officeart/2005/8/layout/lProcess3"/>
    <dgm:cxn modelId="{8AA8C6BD-2B15-4CD3-A150-DA4613FBEC2F}" type="presParOf" srcId="{63DAA2FB-3FD8-4613-9F14-F08E9461F1D2}" destId="{E4EC5E99-5EA0-4D58-BC46-83880B49FB91}" srcOrd="2" destOrd="0" presId="urn:microsoft.com/office/officeart/2005/8/layout/lProcess3"/>
    <dgm:cxn modelId="{A885598D-6F6E-484A-BB25-EC0A0FA56269}" type="presParOf" srcId="{63DAA2FB-3FD8-4613-9F14-F08E9461F1D2}" destId="{F1593ACD-73A3-4C2C-899E-972201B0B19A}" srcOrd="3" destOrd="0" presId="urn:microsoft.com/office/officeart/2005/8/layout/lProcess3"/>
    <dgm:cxn modelId="{60974840-1DBF-408D-B3AE-39400A0E3817}" type="presParOf" srcId="{63DAA2FB-3FD8-4613-9F14-F08E9461F1D2}" destId="{A864E744-93CB-4F47-9566-5706B46D8A1B}" srcOrd="4" destOrd="0" presId="urn:microsoft.com/office/officeart/2005/8/layout/lProcess3"/>
    <dgm:cxn modelId="{D48AD9BD-EED0-40D0-87FB-1A508A62B0BA}" type="presParOf" srcId="{63DAA2FB-3FD8-4613-9F14-F08E9461F1D2}" destId="{A31275B3-5E83-465A-80A4-24228895AE6A}" srcOrd="5" destOrd="0" presId="urn:microsoft.com/office/officeart/2005/8/layout/lProcess3"/>
    <dgm:cxn modelId="{BC2F2708-354D-4CC8-BC20-9233035ABC60}" type="presParOf" srcId="{63DAA2FB-3FD8-4613-9F14-F08E9461F1D2}" destId="{C612C279-E050-465E-B388-2BDE8B3CAC9A}" srcOrd="6" destOrd="0" presId="urn:microsoft.com/office/officeart/2005/8/layout/lProcess3"/>
    <dgm:cxn modelId="{5208890A-C11F-4BBB-A3EA-E5753DF72833}" type="presParOf" srcId="{C27B008D-7477-4596-9438-B1000B3735D5}" destId="{12A4DC0A-C3F8-4985-AF3D-A636208ADBBE}" srcOrd="7" destOrd="0" presId="urn:microsoft.com/office/officeart/2005/8/layout/lProcess3"/>
    <dgm:cxn modelId="{C902C8CE-91F0-4096-98F5-CAC64CDDE295}" type="presParOf" srcId="{C27B008D-7477-4596-9438-B1000B3735D5}" destId="{C370850A-E883-4967-B7D0-8A873AB862CD}" srcOrd="8" destOrd="0" presId="urn:microsoft.com/office/officeart/2005/8/layout/lProcess3"/>
    <dgm:cxn modelId="{C2920FCA-924D-4617-980B-67E120532330}" type="presParOf" srcId="{C370850A-E883-4967-B7D0-8A873AB862CD}" destId="{4DBBFD6F-31A3-42B5-954A-CBFF6A30368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47AB7-04F2-4950-A2A8-E57CF87CE08E}">
      <dsp:nvSpPr>
        <dsp:cNvPr id="0" name=""/>
        <dsp:cNvSpPr/>
      </dsp:nvSpPr>
      <dsp:spPr>
        <a:xfrm>
          <a:off x="967" y="0"/>
          <a:ext cx="1083120" cy="18904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5267F-D566-4587-9432-BF0D68B6F5B0}">
      <dsp:nvSpPr>
        <dsp:cNvPr id="0" name=""/>
        <dsp:cNvSpPr/>
      </dsp:nvSpPr>
      <dsp:spPr>
        <a:xfrm>
          <a:off x="289799" y="47262"/>
          <a:ext cx="914634" cy="189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Year 1</a:t>
          </a:r>
        </a:p>
      </dsp:txBody>
      <dsp:txXfrm>
        <a:off x="295336" y="52799"/>
        <a:ext cx="903560" cy="177974"/>
      </dsp:txXfrm>
    </dsp:sp>
    <dsp:sp modelId="{748526CA-D57F-46C6-93D9-F309848EF3AB}">
      <dsp:nvSpPr>
        <dsp:cNvPr id="0" name=""/>
        <dsp:cNvSpPr/>
      </dsp:nvSpPr>
      <dsp:spPr>
        <a:xfrm>
          <a:off x="1238131" y="0"/>
          <a:ext cx="1083120" cy="18904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5FEEF-47BC-441B-AAE0-CD4930E4F184}">
      <dsp:nvSpPr>
        <dsp:cNvPr id="0" name=""/>
        <dsp:cNvSpPr/>
      </dsp:nvSpPr>
      <dsp:spPr>
        <a:xfrm>
          <a:off x="1526963" y="47262"/>
          <a:ext cx="914634" cy="189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Year 2</a:t>
          </a:r>
        </a:p>
      </dsp:txBody>
      <dsp:txXfrm>
        <a:off x="1532500" y="52799"/>
        <a:ext cx="903560" cy="177974"/>
      </dsp:txXfrm>
    </dsp:sp>
    <dsp:sp modelId="{6525F738-7AA6-45DB-8444-A5AE024C113F}">
      <dsp:nvSpPr>
        <dsp:cNvPr id="0" name=""/>
        <dsp:cNvSpPr/>
      </dsp:nvSpPr>
      <dsp:spPr>
        <a:xfrm>
          <a:off x="2475295" y="0"/>
          <a:ext cx="1083120" cy="18904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D7B58-FEFC-4642-B16A-FC27731CB3AB}">
      <dsp:nvSpPr>
        <dsp:cNvPr id="0" name=""/>
        <dsp:cNvSpPr/>
      </dsp:nvSpPr>
      <dsp:spPr>
        <a:xfrm>
          <a:off x="2764127" y="47261"/>
          <a:ext cx="914634" cy="189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Year 3</a:t>
          </a:r>
        </a:p>
      </dsp:txBody>
      <dsp:txXfrm>
        <a:off x="2769664" y="52798"/>
        <a:ext cx="903560" cy="177974"/>
      </dsp:txXfrm>
    </dsp:sp>
    <dsp:sp modelId="{D5BEA494-1A3C-4547-A663-4A259805508C}">
      <dsp:nvSpPr>
        <dsp:cNvPr id="0" name=""/>
        <dsp:cNvSpPr/>
      </dsp:nvSpPr>
      <dsp:spPr>
        <a:xfrm>
          <a:off x="3712458" y="0"/>
          <a:ext cx="1083120" cy="18904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FE014-FF09-418B-9BCD-BD77B51D1F14}">
      <dsp:nvSpPr>
        <dsp:cNvPr id="0" name=""/>
        <dsp:cNvSpPr/>
      </dsp:nvSpPr>
      <dsp:spPr>
        <a:xfrm>
          <a:off x="4001290" y="47262"/>
          <a:ext cx="914634" cy="189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Year 4</a:t>
          </a:r>
        </a:p>
      </dsp:txBody>
      <dsp:txXfrm>
        <a:off x="4006827" y="52799"/>
        <a:ext cx="903560" cy="177974"/>
      </dsp:txXfrm>
    </dsp:sp>
    <dsp:sp modelId="{DEC98900-374D-43F6-97E6-A58910387070}">
      <dsp:nvSpPr>
        <dsp:cNvPr id="0" name=""/>
        <dsp:cNvSpPr/>
      </dsp:nvSpPr>
      <dsp:spPr>
        <a:xfrm>
          <a:off x="4949622" y="0"/>
          <a:ext cx="1083120" cy="18904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C4F79-3C52-4F42-AE0C-EAB1C9957229}">
      <dsp:nvSpPr>
        <dsp:cNvPr id="0" name=""/>
        <dsp:cNvSpPr/>
      </dsp:nvSpPr>
      <dsp:spPr>
        <a:xfrm>
          <a:off x="5238454" y="47262"/>
          <a:ext cx="914634" cy="189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Year 5</a:t>
          </a:r>
        </a:p>
      </dsp:txBody>
      <dsp:txXfrm>
        <a:off x="5243991" y="52799"/>
        <a:ext cx="903560" cy="177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177D9-8E71-446C-819C-BEF6A905AD7B}">
      <dsp:nvSpPr>
        <dsp:cNvPr id="0" name=""/>
        <dsp:cNvSpPr/>
      </dsp:nvSpPr>
      <dsp:spPr>
        <a:xfrm>
          <a:off x="151753" y="1190"/>
          <a:ext cx="1691626" cy="5866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Framework Development</a:t>
          </a:r>
          <a:endParaRPr lang="fr-CA" sz="1000" kern="1200" dirty="0"/>
        </a:p>
      </dsp:txBody>
      <dsp:txXfrm>
        <a:off x="445056" y="1190"/>
        <a:ext cx="1105020" cy="586606"/>
      </dsp:txXfrm>
    </dsp:sp>
    <dsp:sp modelId="{64526593-414E-4BFE-B2A0-085EBCBD8DBD}">
      <dsp:nvSpPr>
        <dsp:cNvPr id="0" name=""/>
        <dsp:cNvSpPr/>
      </dsp:nvSpPr>
      <dsp:spPr>
        <a:xfrm>
          <a:off x="1834109" y="55249"/>
          <a:ext cx="3679220" cy="48688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Framework development for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integrated multi-physics design and optimization</a:t>
          </a:r>
          <a:endParaRPr lang="fr-CA" sz="900" kern="1200" dirty="0"/>
        </a:p>
      </dsp:txBody>
      <dsp:txXfrm>
        <a:off x="2077551" y="55249"/>
        <a:ext cx="3192337" cy="486883"/>
      </dsp:txXfrm>
    </dsp:sp>
    <dsp:sp modelId="{A88AB488-6D0E-4648-B47E-BF1401DF46F4}">
      <dsp:nvSpPr>
        <dsp:cNvPr id="0" name=""/>
        <dsp:cNvSpPr/>
      </dsp:nvSpPr>
      <dsp:spPr>
        <a:xfrm>
          <a:off x="5344855" y="60371"/>
          <a:ext cx="1704128" cy="486883"/>
        </a:xfrm>
        <a:prstGeom prst="chevron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Integrated Framework Tools</a:t>
          </a:r>
        </a:p>
      </dsp:txBody>
      <dsp:txXfrm>
        <a:off x="5588297" y="60371"/>
        <a:ext cx="1217245" cy="486883"/>
      </dsp:txXfrm>
    </dsp:sp>
    <dsp:sp modelId="{DD18D522-471F-4325-B24E-2336A5D699CD}">
      <dsp:nvSpPr>
        <dsp:cNvPr id="0" name=""/>
        <dsp:cNvSpPr/>
      </dsp:nvSpPr>
      <dsp:spPr>
        <a:xfrm>
          <a:off x="151753" y="669922"/>
          <a:ext cx="1720048" cy="5866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Physical testing</a:t>
          </a:r>
          <a:endParaRPr lang="fr-CA" sz="1000" kern="1200" dirty="0"/>
        </a:p>
      </dsp:txBody>
      <dsp:txXfrm>
        <a:off x="445056" y="669922"/>
        <a:ext cx="1133442" cy="586606"/>
      </dsp:txXfrm>
    </dsp:sp>
    <dsp:sp modelId="{F3456AF3-BFE7-40D0-8B02-2D72A393A4CF}">
      <dsp:nvSpPr>
        <dsp:cNvPr id="0" name=""/>
        <dsp:cNvSpPr/>
      </dsp:nvSpPr>
      <dsp:spPr>
        <a:xfrm>
          <a:off x="1875359" y="678265"/>
          <a:ext cx="5232098" cy="54727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Coupon, element, component, and full-scale static and fatigue testing technologies for both metals and composites</a:t>
          </a:r>
          <a:endParaRPr lang="fr-CA" sz="900" kern="1200" dirty="0"/>
        </a:p>
      </dsp:txBody>
      <dsp:txXfrm>
        <a:off x="2148995" y="678265"/>
        <a:ext cx="4684827" cy="547271"/>
      </dsp:txXfrm>
    </dsp:sp>
    <dsp:sp modelId="{87509DF6-4A5D-49E4-8C33-7A087240D288}">
      <dsp:nvSpPr>
        <dsp:cNvPr id="0" name=""/>
        <dsp:cNvSpPr/>
      </dsp:nvSpPr>
      <dsp:spPr>
        <a:xfrm>
          <a:off x="6894597" y="684139"/>
          <a:ext cx="2151866" cy="548503"/>
        </a:xfrm>
        <a:prstGeom prst="chevron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Smarter Testing (ST) </a:t>
          </a:r>
        </a:p>
      </dsp:txBody>
      <dsp:txXfrm>
        <a:off x="7168849" y="684139"/>
        <a:ext cx="1603363" cy="548503"/>
      </dsp:txXfrm>
    </dsp:sp>
    <dsp:sp modelId="{4B00F8F6-EA1D-4C5C-B624-3F62701D46C5}">
      <dsp:nvSpPr>
        <dsp:cNvPr id="0" name=""/>
        <dsp:cNvSpPr/>
      </dsp:nvSpPr>
      <dsp:spPr>
        <a:xfrm>
          <a:off x="151753" y="1338654"/>
          <a:ext cx="1722321" cy="5866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Modelling &amp; simulation</a:t>
          </a:r>
          <a:endParaRPr lang="fr-CA" sz="1000" kern="1200" dirty="0"/>
        </a:p>
      </dsp:txBody>
      <dsp:txXfrm>
        <a:off x="445056" y="1338654"/>
        <a:ext cx="1135715" cy="586606"/>
      </dsp:txXfrm>
    </dsp:sp>
    <dsp:sp modelId="{B5084615-605E-4763-AF51-68C5973B9E7F}">
      <dsp:nvSpPr>
        <dsp:cNvPr id="0" name=""/>
        <dsp:cNvSpPr/>
      </dsp:nvSpPr>
      <dsp:spPr>
        <a:xfrm>
          <a:off x="3044607" y="1404329"/>
          <a:ext cx="1629173" cy="48688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Material science and physics-based M&amp;S</a:t>
          </a:r>
          <a:endParaRPr lang="fr-CA" sz="900" kern="1200" dirty="0"/>
        </a:p>
      </dsp:txBody>
      <dsp:txXfrm>
        <a:off x="3288049" y="1404329"/>
        <a:ext cx="1142290" cy="486883"/>
      </dsp:txXfrm>
    </dsp:sp>
    <dsp:sp modelId="{A89697E7-226E-4BE3-80F5-8E2F6613E5AD}">
      <dsp:nvSpPr>
        <dsp:cNvPr id="0" name=""/>
        <dsp:cNvSpPr/>
      </dsp:nvSpPr>
      <dsp:spPr>
        <a:xfrm>
          <a:off x="1843295" y="2079880"/>
          <a:ext cx="3035584" cy="57745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/>
            <a:t>Boeing-Airbus </a:t>
          </a:r>
          <a:r>
            <a:rPr lang="fr-CA" sz="1100" kern="1200" dirty="0" err="1"/>
            <a:t>led</a:t>
          </a:r>
          <a:r>
            <a:rPr lang="fr-CA" sz="1100" kern="1200" dirty="0"/>
            <a:t> </a:t>
          </a:r>
          <a:r>
            <a:rPr lang="fr-CA" sz="1100" kern="1200" dirty="0" err="1"/>
            <a:t>Working</a:t>
          </a:r>
          <a:r>
            <a:rPr lang="fr-CA" sz="1100" kern="1200" dirty="0"/>
            <a:t> Group for M&amp;S for </a:t>
          </a:r>
          <a:r>
            <a:rPr lang="fr-CA" sz="1100" kern="1200" dirty="0" err="1"/>
            <a:t>Airframes</a:t>
          </a:r>
          <a:endParaRPr lang="fr-CA" sz="1100" kern="1200" dirty="0"/>
        </a:p>
      </dsp:txBody>
      <dsp:txXfrm>
        <a:off x="2132022" y="2079880"/>
        <a:ext cx="2458131" cy="577453"/>
      </dsp:txXfrm>
    </dsp:sp>
    <dsp:sp modelId="{5DD1CBC2-EBA2-46B4-9583-05CEC3A6A628}">
      <dsp:nvSpPr>
        <dsp:cNvPr id="0" name=""/>
        <dsp:cNvSpPr/>
      </dsp:nvSpPr>
      <dsp:spPr>
        <a:xfrm>
          <a:off x="6987944" y="1416978"/>
          <a:ext cx="2058519" cy="486883"/>
        </a:xfrm>
        <a:prstGeom prst="chevron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Digital Twin and VT V&amp;V</a:t>
          </a:r>
        </a:p>
      </dsp:txBody>
      <dsp:txXfrm>
        <a:off x="7231386" y="1416978"/>
        <a:ext cx="1571636" cy="486883"/>
      </dsp:txXfrm>
    </dsp:sp>
    <dsp:sp modelId="{99B1FE9C-B9A6-4780-B313-F2974233242D}">
      <dsp:nvSpPr>
        <dsp:cNvPr id="0" name=""/>
        <dsp:cNvSpPr/>
      </dsp:nvSpPr>
      <dsp:spPr>
        <a:xfrm>
          <a:off x="151753" y="2007385"/>
          <a:ext cx="1803052" cy="7244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noProof="0" dirty="0"/>
            <a:t>Industry Community of Interest &amp; Collaboration</a:t>
          </a:r>
        </a:p>
      </dsp:txBody>
      <dsp:txXfrm>
        <a:off x="513980" y="2007385"/>
        <a:ext cx="1078599" cy="724453"/>
      </dsp:txXfrm>
    </dsp:sp>
    <dsp:sp modelId="{E4EC5E99-5EA0-4D58-BC46-83880B49FB91}">
      <dsp:nvSpPr>
        <dsp:cNvPr id="0" name=""/>
        <dsp:cNvSpPr/>
      </dsp:nvSpPr>
      <dsp:spPr>
        <a:xfrm>
          <a:off x="1764158" y="2126170"/>
          <a:ext cx="1217208" cy="486883"/>
        </a:xfrm>
        <a:prstGeom prst="chevr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2007600" y="2126170"/>
        <a:ext cx="730325" cy="486883"/>
      </dsp:txXfrm>
    </dsp:sp>
    <dsp:sp modelId="{A864E744-93CB-4F47-9566-5706B46D8A1B}">
      <dsp:nvSpPr>
        <dsp:cNvPr id="0" name=""/>
        <dsp:cNvSpPr/>
      </dsp:nvSpPr>
      <dsp:spPr>
        <a:xfrm>
          <a:off x="4526894" y="1420379"/>
          <a:ext cx="2592350" cy="48688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International collaboration for V&amp;V process for physical testing versus virtual testing (CSM &amp; ICME)</a:t>
          </a:r>
        </a:p>
      </dsp:txBody>
      <dsp:txXfrm>
        <a:off x="4770336" y="1420379"/>
        <a:ext cx="2105467" cy="486883"/>
      </dsp:txXfrm>
    </dsp:sp>
    <dsp:sp modelId="{C612C279-E050-465E-B388-2BDE8B3CAC9A}">
      <dsp:nvSpPr>
        <dsp:cNvPr id="0" name=""/>
        <dsp:cNvSpPr/>
      </dsp:nvSpPr>
      <dsp:spPr>
        <a:xfrm>
          <a:off x="6955043" y="2114431"/>
          <a:ext cx="2091420" cy="486883"/>
        </a:xfrm>
        <a:prstGeom prst="chevron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AC to </a:t>
          </a:r>
          <a:r>
            <a:rPr lang="en-US" sz="1100" kern="1200" dirty="0">
              <a:solidFill>
                <a:schemeClr val="bg1"/>
              </a:solidFill>
            </a:rPr>
            <a:t>allow</a:t>
          </a:r>
          <a:r>
            <a:rPr lang="en-US" sz="1200" kern="1200" dirty="0">
              <a:solidFill>
                <a:schemeClr val="bg1"/>
              </a:solidFill>
            </a:rPr>
            <a:t> some </a:t>
          </a:r>
          <a:r>
            <a:rPr lang="en-US" sz="1200" kern="1200" dirty="0" err="1">
              <a:solidFill>
                <a:schemeClr val="bg1"/>
              </a:solidFill>
            </a:rPr>
            <a:t>CbA</a:t>
          </a:r>
          <a:r>
            <a:rPr lang="en-US" sz="1200" kern="1200" dirty="0">
              <a:solidFill>
                <a:schemeClr val="bg1"/>
              </a:solidFill>
            </a:rPr>
            <a:t> as partial </a:t>
          </a:r>
          <a:r>
            <a:rPr lang="en-US" sz="1200" kern="1200" dirty="0" err="1">
              <a:solidFill>
                <a:schemeClr val="bg1"/>
              </a:solidFill>
            </a:rPr>
            <a:t>MoC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7198485" y="2114431"/>
        <a:ext cx="1604537" cy="486883"/>
      </dsp:txXfrm>
    </dsp:sp>
    <dsp:sp modelId="{4DBBFD6F-31A3-42B5-954A-CBFF6A303682}">
      <dsp:nvSpPr>
        <dsp:cNvPr id="0" name=""/>
        <dsp:cNvSpPr/>
      </dsp:nvSpPr>
      <dsp:spPr>
        <a:xfrm>
          <a:off x="4668947" y="2069032"/>
          <a:ext cx="1383717" cy="598285"/>
        </a:xfrm>
        <a:prstGeom prst="chevron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M&amp;S guidelines for </a:t>
          </a:r>
          <a:r>
            <a:rPr lang="en-US" sz="1100" kern="1200" dirty="0">
              <a:solidFill>
                <a:schemeClr val="bg1"/>
              </a:solidFill>
            </a:rPr>
            <a:t>Structures Cert.</a:t>
          </a:r>
        </a:p>
      </dsp:txBody>
      <dsp:txXfrm>
        <a:off x="4968090" y="2069032"/>
        <a:ext cx="785432" cy="598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5FCFCA14-135A-4363-843C-AA286323A8BD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7BDDE0B4-CF2C-4708-8D33-D8F4C0E3DE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64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0E5E2725-1224-49A5-AC9B-A3CAEE34741D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7B9E8BFE-F454-44CF-A2A9-F0A1EE63C1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4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8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9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6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hyperlink" Target="https://twitter.com/nrc_cnrc" TargetMode="Externa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hyperlink" Target="https://www.instagram.com/nrc_cnrc/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hyperlink" Target="https://www.linkedin.com/company/national-research-council?trk=tyah" TargetMode="Externa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png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24.wmf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34.png"/><Relationship Id="rId5" Type="http://schemas.openxmlformats.org/officeDocument/2006/relationships/image" Target="../media/image4.png"/><Relationship Id="rId10" Type="http://schemas.openxmlformats.org/officeDocument/2006/relationships/image" Target="../media/image33.png"/><Relationship Id="rId4" Type="http://schemas.openxmlformats.org/officeDocument/2006/relationships/image" Target="../media/image24.wmf"/><Relationship Id="rId9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png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png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blue 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450" y="1597819"/>
            <a:ext cx="6477000" cy="1102519"/>
          </a:xfrm>
        </p:spPr>
        <p:txBody>
          <a:bodyPr lIns="0" tIns="0" rIns="0" bIns="0"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450" y="2914650"/>
            <a:ext cx="6400800" cy="1314450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25449" y="189598"/>
            <a:ext cx="941877" cy="149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5DFC03-6292-1E40-9562-55B16F2605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087" y="187686"/>
            <a:ext cx="360000" cy="1031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D6A02-BE40-494C-9FC0-75FD1EF5A7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719994" y="194983"/>
            <a:ext cx="987553" cy="8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0596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- blue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38FCF75-6A87-6845-8241-73819168B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13" y="0"/>
            <a:ext cx="1833993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5" y="1431925"/>
            <a:ext cx="5624319" cy="29733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6186685" y="1641001"/>
            <a:ext cx="2560320" cy="2560320"/>
          </a:xfrm>
          <a:prstGeom prst="ellipse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B3EAC2E-7E2A-D94C-893B-2AD2B50934FD}"/>
              </a:ext>
            </a:extLst>
          </p:cNvPr>
          <p:cNvGrpSpPr/>
          <p:nvPr userDrawn="1"/>
        </p:nvGrpSpPr>
        <p:grpSpPr>
          <a:xfrm>
            <a:off x="7423200" y="76358"/>
            <a:ext cx="1275291" cy="360000"/>
            <a:chOff x="7554914" y="104234"/>
            <a:chExt cx="1275291" cy="360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47909C7-6169-1A42-93A0-4DDA779EDD3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54914" y="104234"/>
              <a:ext cx="361333" cy="360000"/>
              <a:chOff x="380596" y="935038"/>
              <a:chExt cx="542000" cy="5400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A3FF422-1EBF-FA4B-9EA4-F4413F1CE1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0596" y="935038"/>
                <a:ext cx="542000" cy="540000"/>
              </a:xfrm>
              <a:prstGeom prst="ellipse">
                <a:avLst/>
              </a:prstGeom>
              <a:noFill/>
              <a:ln w="9525">
                <a:solidFill>
                  <a:srgbClr val="FFBB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A8308E8-D8A5-A545-93C8-668DF8DE6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336" y="1028004"/>
                <a:ext cx="355600" cy="35560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D6D1984-7D84-9C4F-B634-C3DAE89784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70205" y="104234"/>
              <a:ext cx="360000" cy="360000"/>
              <a:chOff x="1805356" y="935037"/>
              <a:chExt cx="540000" cy="5400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F7B8788-1D12-8649-94CB-608524CB07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05356" y="935037"/>
                <a:ext cx="540000" cy="540000"/>
              </a:xfrm>
              <a:prstGeom prst="ellipse">
                <a:avLst/>
              </a:prstGeom>
              <a:noFill/>
              <a:ln w="9525">
                <a:solidFill>
                  <a:srgbClr val="FFBB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8915669-4FB2-2044-9201-197C8183F2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9156" y="973387"/>
                <a:ext cx="152400" cy="501650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5475CDA-CD1D-5C4E-A9DA-183F2E137D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13226" y="104234"/>
              <a:ext cx="360000" cy="360000"/>
              <a:chOff x="1092976" y="935037"/>
              <a:chExt cx="540000" cy="540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580A174-136D-F245-A57D-C2364896A8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2976" y="935037"/>
                <a:ext cx="540000" cy="540000"/>
              </a:xfrm>
              <a:prstGeom prst="ellipse">
                <a:avLst/>
              </a:prstGeom>
              <a:noFill/>
              <a:ln w="9525">
                <a:solidFill>
                  <a:srgbClr val="FFBB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DD42B94-2724-394F-B2D9-BF6651CDA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6650" y="1011362"/>
                <a:ext cx="381000" cy="387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1761279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curved lines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91657" cy="7534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5" y="1431925"/>
            <a:ext cx="8185912" cy="2973388"/>
          </a:xfrm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D8E956A-27DD-9949-8623-8606FD54C3D2}"/>
              </a:ext>
            </a:extLst>
          </p:cNvPr>
          <p:cNvGrpSpPr/>
          <p:nvPr userDrawn="1"/>
        </p:nvGrpSpPr>
        <p:grpSpPr>
          <a:xfrm>
            <a:off x="7423200" y="104234"/>
            <a:ext cx="1275291" cy="360000"/>
            <a:chOff x="7554914" y="104234"/>
            <a:chExt cx="1275291" cy="360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ECD33F1-F0EC-2442-BF87-131A905B31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54914" y="104234"/>
              <a:ext cx="361333" cy="360000"/>
              <a:chOff x="380596" y="935038"/>
              <a:chExt cx="542000" cy="540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85E7BB9-5AF1-774C-AEE2-1F66F108D7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0596" y="935038"/>
                <a:ext cx="542000" cy="540000"/>
              </a:xfrm>
              <a:prstGeom prst="ellipse">
                <a:avLst/>
              </a:prstGeom>
              <a:noFill/>
              <a:ln w="9525">
                <a:solidFill>
                  <a:srgbClr val="FFBB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731BF57-AD82-8D44-A40C-D697B8E973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336" y="1028004"/>
                <a:ext cx="355600" cy="35560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BA942D2-BAF7-7A43-92A5-7FF09F43BB1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70205" y="104234"/>
              <a:ext cx="360000" cy="360000"/>
              <a:chOff x="1805356" y="935037"/>
              <a:chExt cx="540000" cy="540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FFF169A-36BA-684D-9629-1EAE0C9108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05356" y="935037"/>
                <a:ext cx="540000" cy="540000"/>
              </a:xfrm>
              <a:prstGeom prst="ellipse">
                <a:avLst/>
              </a:prstGeom>
              <a:noFill/>
              <a:ln w="9525">
                <a:solidFill>
                  <a:srgbClr val="FFBB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E28E849-6A75-7D4B-A4E5-3A7A0CFE8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9156" y="973387"/>
                <a:ext cx="152400" cy="50165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5418A6E-5AA6-6D4F-86BF-5222348BB5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13226" y="104234"/>
              <a:ext cx="360000" cy="360000"/>
              <a:chOff x="1092976" y="935037"/>
              <a:chExt cx="540000" cy="54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E816ADD-B1DA-844D-A317-B21F7A12C3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2976" y="935037"/>
                <a:ext cx="540000" cy="540000"/>
              </a:xfrm>
              <a:prstGeom prst="ellipse">
                <a:avLst/>
              </a:prstGeom>
              <a:noFill/>
              <a:ln w="9525">
                <a:solidFill>
                  <a:srgbClr val="FFBB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7959390-9B58-384B-9D13-84C6C8982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6650" y="1011362"/>
                <a:ext cx="381000" cy="387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752275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3855"/>
            <a:ext cx="9144000" cy="114111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87931" cy="7534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25450" y="1431925"/>
            <a:ext cx="8188727" cy="3061986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2346DDC-28D9-A649-B176-641DAE939F2B}"/>
              </a:ext>
            </a:extLst>
          </p:cNvPr>
          <p:cNvGrpSpPr/>
          <p:nvPr userDrawn="1"/>
        </p:nvGrpSpPr>
        <p:grpSpPr>
          <a:xfrm>
            <a:off x="7423200" y="76358"/>
            <a:ext cx="1275291" cy="360000"/>
            <a:chOff x="7554914" y="104234"/>
            <a:chExt cx="1275291" cy="360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8074A75-D677-1543-B718-A486BC90F1D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54914" y="104234"/>
              <a:ext cx="361333" cy="360000"/>
              <a:chOff x="380596" y="935038"/>
              <a:chExt cx="542000" cy="540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EB36C45-6A0A-2145-83EE-428486E84B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0596" y="935038"/>
                <a:ext cx="542000" cy="540000"/>
              </a:xfrm>
              <a:prstGeom prst="ellipse">
                <a:avLst/>
              </a:prstGeom>
              <a:noFill/>
              <a:ln w="9525">
                <a:solidFill>
                  <a:srgbClr val="FFBB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0907BC1-0A25-E74F-AB08-C8716BA68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336" y="1028004"/>
                <a:ext cx="355600" cy="35560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D6A1FED-6100-F441-B548-0E33424BAD1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70205" y="104234"/>
              <a:ext cx="360000" cy="360000"/>
              <a:chOff x="1805356" y="935037"/>
              <a:chExt cx="540000" cy="540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2E54B9E-DA83-8B48-BF90-C07E2620A5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05356" y="935037"/>
                <a:ext cx="540000" cy="540000"/>
              </a:xfrm>
              <a:prstGeom prst="ellipse">
                <a:avLst/>
              </a:prstGeom>
              <a:noFill/>
              <a:ln w="9525">
                <a:solidFill>
                  <a:srgbClr val="FFBB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0C3F2DF-D59A-2D4F-B9FA-DCFFFA805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9156" y="973387"/>
                <a:ext cx="152400" cy="50165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1A4C4D7-56CC-224A-BFEA-633A1D9CC1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13226" y="104234"/>
              <a:ext cx="360000" cy="360000"/>
              <a:chOff x="1092976" y="935037"/>
              <a:chExt cx="540000" cy="5400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1040C66-E3BC-B04A-9DAD-2DB41E0152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2976" y="935037"/>
                <a:ext cx="540000" cy="540000"/>
              </a:xfrm>
              <a:prstGeom prst="ellipse">
                <a:avLst/>
              </a:prstGeom>
              <a:noFill/>
              <a:ln w="9525">
                <a:solidFill>
                  <a:srgbClr val="FFBB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02CB7D5-EDC9-B045-9EFA-B3B44C84EA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6650" y="1011362"/>
                <a:ext cx="381000" cy="387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414196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5059" y="1170432"/>
            <a:ext cx="2028497" cy="2650353"/>
          </a:xfrm>
        </p:spPr>
        <p:txBody>
          <a:bodyPr anchor="ctr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5AFF2F-A477-40DD-9D5D-27D2519027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5585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blu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5AFF2F-A477-40DD-9D5D-27D2519027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7983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5669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2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249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43583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- blue 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450" y="1706136"/>
            <a:ext cx="5642841" cy="1102519"/>
          </a:xfrm>
        </p:spPr>
        <p:txBody>
          <a:bodyPr lIns="0" tIns="0" rIns="0" bIns="0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450" y="2914650"/>
            <a:ext cx="5179343" cy="13144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25449" y="189598"/>
            <a:ext cx="941877" cy="149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37431" y="252572"/>
            <a:ext cx="969880" cy="86601"/>
          </a:xfrm>
          <a:prstGeom prst="rect">
            <a:avLst/>
          </a:prstGeom>
        </p:spPr>
      </p:pic>
      <p:pic>
        <p:nvPicPr>
          <p:cNvPr id="8" name="Picture 7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337" y="213171"/>
            <a:ext cx="162834" cy="156997"/>
          </a:xfrm>
          <a:prstGeom prst="rect">
            <a:avLst/>
          </a:prstGeom>
        </p:spPr>
      </p:pic>
      <p:pic>
        <p:nvPicPr>
          <p:cNvPr id="9" name="Picture 8">
            <a:hlinkClick r:id="rId7"/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005" y="213171"/>
            <a:ext cx="162834" cy="156997"/>
          </a:xfrm>
          <a:prstGeom prst="rect">
            <a:avLst/>
          </a:prstGeom>
        </p:spPr>
      </p:pic>
      <p:pic>
        <p:nvPicPr>
          <p:cNvPr id="10" name="Picture 9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20" y="213171"/>
            <a:ext cx="163187" cy="15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5581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7620" y="4832270"/>
            <a:ext cx="569798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FDAC6-7946-4166-B443-CB62AF931228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057400"/>
            <a:ext cx="8229600" cy="857250"/>
          </a:xfrm>
        </p:spPr>
        <p:txBody>
          <a:bodyPr>
            <a:noAutofit/>
          </a:bodyPr>
          <a:lstStyle>
            <a:lvl1pPr algn="l">
              <a:defRPr sz="6000" baseline="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61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prism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- blue Image">
    <p:bg>
      <p:bgPr>
        <a:solidFill>
          <a:srgbClr val="0077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510B6AC3-85E6-0346-9134-6B1D36A76477}"/>
              </a:ext>
            </a:extLst>
          </p:cNvPr>
          <p:cNvSpPr>
            <a:spLocks noChangeAspect="1"/>
          </p:cNvSpPr>
          <p:nvPr userDrawn="1"/>
        </p:nvSpPr>
        <p:spPr>
          <a:xfrm>
            <a:off x="-108000" y="-18000"/>
            <a:ext cx="7700028" cy="5216400"/>
          </a:xfrm>
          <a:custGeom>
            <a:avLst/>
            <a:gdLst>
              <a:gd name="connsiteX0" fmla="*/ 0 w 7700400"/>
              <a:gd name="connsiteY0" fmla="*/ 0 h 5216652"/>
              <a:gd name="connsiteX1" fmla="*/ 7115101 w 7700400"/>
              <a:gd name="connsiteY1" fmla="*/ 0 h 5216652"/>
              <a:gd name="connsiteX2" fmla="*/ 7152930 w 7700400"/>
              <a:gd name="connsiteY2" fmla="*/ 65791 h 5216652"/>
              <a:gd name="connsiteX3" fmla="*/ 7700400 w 7700400"/>
              <a:gd name="connsiteY3" fmla="*/ 2227918 h 5216652"/>
              <a:gd name="connsiteX4" fmla="*/ 6664598 w 7700400"/>
              <a:gd name="connsiteY4" fmla="*/ 5113236 h 5216652"/>
              <a:gd name="connsiteX5" fmla="*/ 6570607 w 7700400"/>
              <a:gd name="connsiteY5" fmla="*/ 5216652 h 5216652"/>
              <a:gd name="connsiteX6" fmla="*/ 0 w 7700400"/>
              <a:gd name="connsiteY6" fmla="*/ 5216652 h 521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0400" h="5216652">
                <a:moveTo>
                  <a:pt x="0" y="0"/>
                </a:moveTo>
                <a:lnTo>
                  <a:pt x="7115101" y="0"/>
                </a:lnTo>
                <a:lnTo>
                  <a:pt x="7152930" y="65791"/>
                </a:lnTo>
                <a:cubicBezTo>
                  <a:pt x="7502076" y="708512"/>
                  <a:pt x="7700400" y="1445054"/>
                  <a:pt x="7700400" y="2227918"/>
                </a:cubicBezTo>
                <a:cubicBezTo>
                  <a:pt x="7700400" y="3323927"/>
                  <a:pt x="7311686" y="4329147"/>
                  <a:pt x="6664598" y="5113236"/>
                </a:cubicBezTo>
                <a:lnTo>
                  <a:pt x="6570607" y="5216652"/>
                </a:lnTo>
                <a:lnTo>
                  <a:pt x="0" y="521665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CCFE03-1FFF-4C41-8D6F-AD7C542C69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664" y="-9144"/>
            <a:ext cx="2273300" cy="5181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D28799-667E-A341-A508-AA4095AB15DD}"/>
              </a:ext>
            </a:extLst>
          </p:cNvPr>
          <p:cNvSpPr/>
          <p:nvPr userDrawn="1"/>
        </p:nvSpPr>
        <p:spPr>
          <a:xfrm>
            <a:off x="-107999" y="4715100"/>
            <a:ext cx="9252000" cy="492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39BD3A-674F-9046-B91F-1A716269D1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795786"/>
            <a:ext cx="8305800" cy="22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450" y="1597819"/>
            <a:ext cx="6477000" cy="1102519"/>
          </a:xfrm>
        </p:spPr>
        <p:txBody>
          <a:bodyPr lIns="0" tIns="0" rIns="0" bIns="0"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450" y="2914650"/>
            <a:ext cx="6400800" cy="1314450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25449" y="189598"/>
            <a:ext cx="941877" cy="1498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087" y="187686"/>
            <a:ext cx="360000" cy="1031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9EE4D41-D7C5-5C40-964A-1E3314D68B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719994" y="194983"/>
            <a:ext cx="987553" cy="8900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50D3E91-25EA-994E-84A2-418A47CDAA4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968846" y="1309819"/>
            <a:ext cx="578133" cy="576000"/>
            <a:chOff x="380596" y="935038"/>
            <a:chExt cx="542000" cy="540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85AA58B-77B4-0E46-9841-90157C3457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596" y="935038"/>
              <a:ext cx="542000" cy="540000"/>
            </a:xfrm>
            <a:prstGeom prst="ellipse">
              <a:avLst/>
            </a:prstGeom>
            <a:noFill/>
            <a:ln w="12700">
              <a:solidFill>
                <a:srgbClr val="FFBB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3A9BF7B-65E1-0842-875B-C24C8186E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36" y="1028004"/>
              <a:ext cx="355600" cy="3556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52E44C5-8242-DD46-8243-6BBF44BF2F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968846" y="3049821"/>
            <a:ext cx="576000" cy="576000"/>
            <a:chOff x="1805356" y="935037"/>
            <a:chExt cx="540000" cy="540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63C06D-C485-5046-92FC-4EA83A1855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5356" y="935037"/>
              <a:ext cx="540000" cy="540000"/>
            </a:xfrm>
            <a:prstGeom prst="ellipse">
              <a:avLst/>
            </a:prstGeom>
            <a:noFill/>
            <a:ln w="12700">
              <a:solidFill>
                <a:srgbClr val="FFBB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069967D-5C1A-2F44-9446-92963C4BB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9156" y="973387"/>
              <a:ext cx="152400" cy="50165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DAE495-DC57-EA45-8632-F50CE858441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968846" y="2179820"/>
            <a:ext cx="576000" cy="576000"/>
            <a:chOff x="1092976" y="935037"/>
            <a:chExt cx="540000" cy="5400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0010D85-8930-5A45-99AA-A142B5A03C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2976" y="935037"/>
              <a:ext cx="540000" cy="540000"/>
            </a:xfrm>
            <a:prstGeom prst="ellipse">
              <a:avLst/>
            </a:prstGeom>
            <a:noFill/>
            <a:ln w="12700">
              <a:solidFill>
                <a:srgbClr val="FFBB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4334F87-77F9-F049-8CB8-BC379F829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650" y="1011362"/>
              <a:ext cx="381000" cy="387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876155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7620" y="4832270"/>
            <a:ext cx="569798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FDAC6-7946-4166-B443-CB62AF9312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68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7620" y="4832270"/>
            <a:ext cx="5697980" cy="273844"/>
          </a:xfrm>
          <a:prstGeom prst="rect">
            <a:avLst/>
          </a:prstGeom>
        </p:spPr>
        <p:txBody>
          <a:bodyPr lIns="45181" tIns="22590" rIns="45181" bIns="22590"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0251" y="-10375"/>
            <a:ext cx="8153400" cy="737750"/>
          </a:xfrm>
          <a:prstGeom prst="rect">
            <a:avLst/>
          </a:prstGeom>
        </p:spPr>
        <p:txBody>
          <a:bodyPr vert="horz" lIns="81632" tIns="40816" rIns="81632" bIns="40816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170025"/>
            <a:ext cx="8153400" cy="3641487"/>
          </a:xfrm>
          <a:prstGeom prst="rect">
            <a:avLst/>
          </a:prstGeom>
        </p:spPr>
        <p:txBody>
          <a:bodyPr vert="horz" lIns="81632" tIns="40816" rIns="81632" bIns="408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9097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7620" y="4832270"/>
            <a:ext cx="5697980" cy="273844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NRC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0252" y="-10375"/>
            <a:ext cx="8153400" cy="737750"/>
          </a:xfrm>
          <a:prstGeom prst="rect">
            <a:avLst/>
          </a:prstGeom>
        </p:spPr>
        <p:txBody>
          <a:bodyPr vert="horz" lIns="165214" tIns="82607" rIns="165214" bIns="82607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8120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3138"/>
            <a:ext cx="3977640" cy="3578087"/>
          </a:xfrm>
        </p:spPr>
        <p:txBody>
          <a:bodyPr/>
          <a:lstStyle>
            <a:lvl1pPr>
              <a:defRPr sz="2082"/>
            </a:lvl1pPr>
            <a:lvl2pPr>
              <a:defRPr sz="1936"/>
            </a:lvl2pPr>
            <a:lvl3pPr>
              <a:defRPr sz="1743"/>
            </a:lvl3pPr>
            <a:lvl4pPr>
              <a:defRPr sz="1598"/>
            </a:lvl4pPr>
            <a:lvl5pPr>
              <a:defRPr sz="1404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961" y="1133138"/>
            <a:ext cx="3977640" cy="3578087"/>
          </a:xfrm>
        </p:spPr>
        <p:txBody>
          <a:bodyPr/>
          <a:lstStyle>
            <a:lvl1pPr>
              <a:defRPr sz="2082"/>
            </a:lvl1pPr>
            <a:lvl2pPr>
              <a:defRPr sz="1936"/>
            </a:lvl2pPr>
            <a:lvl3pPr>
              <a:defRPr sz="1743"/>
            </a:lvl3pPr>
            <a:lvl4pPr>
              <a:defRPr sz="1598"/>
            </a:lvl4pPr>
            <a:lvl5pPr>
              <a:defRPr sz="1404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7620" y="4832270"/>
            <a:ext cx="5697980" cy="273844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444-5E48-4E00-B06F-080A44B933A0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30252" y="-10375"/>
            <a:ext cx="8153400" cy="737750"/>
          </a:xfrm>
          <a:prstGeom prst="rect">
            <a:avLst/>
          </a:prstGeom>
        </p:spPr>
        <p:txBody>
          <a:bodyPr vert="horz" lIns="165214" tIns="82607" rIns="165214" bIns="82607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6228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7AA33">
                  <a:lumMod val="75000"/>
                </a:srgbClr>
              </a:buClr>
              <a:buSzTx/>
              <a:buFontTx/>
              <a:buBlip>
                <a:blip r:embed="rId2"/>
              </a:buBlip>
              <a:tabLst/>
              <a:defRPr sz="2800"/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2200"/>
            </a:lvl2pPr>
            <a:lvl3pPr marL="1084263" marR="0" indent="-169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2000"/>
            </a:lvl3pPr>
            <a:lvl4pPr marL="15430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600"/>
            </a:lvl4pPr>
            <a:lvl5pPr marL="1998663" marR="0" indent="-169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 sz="14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7AA33">
                  <a:lumMod val="75000"/>
                </a:srgbClr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084263" marR="0" lvl="2" indent="-169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543050" marR="0" lvl="3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998663" marR="0" lvl="4" indent="-169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417C5-F99C-4D6C-9A65-F660BA3C87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7620" y="4832270"/>
            <a:ext cx="569798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NRC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604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8600" cy="31658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038600" cy="31658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7310D-C2A0-48BD-8E9C-9B9BDCAA72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305800" cy="6512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857751"/>
            <a:ext cx="2895600" cy="2857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57750"/>
            <a:ext cx="762000" cy="285750"/>
          </a:xfrm>
        </p:spPr>
        <p:txBody>
          <a:bodyPr/>
          <a:lstStyle/>
          <a:p>
            <a:fld id="{A5580D42-4309-42CB-9101-536F0D1551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92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picture - grey">
    <p:bg>
      <p:bgPr>
        <a:solidFill>
          <a:srgbClr val="2233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13" y="0"/>
            <a:ext cx="1833993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5" y="1431925"/>
            <a:ext cx="5624319" cy="29733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6186685" y="1641001"/>
            <a:ext cx="2560320" cy="2560320"/>
          </a:xfrm>
          <a:prstGeom prst="ellipse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NATIONAL RESEARCH COUNCIL CANADA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2F466D-0EA0-4042-99DC-201F929AA3D8}"/>
              </a:ext>
            </a:extLst>
          </p:cNvPr>
          <p:cNvSpPr/>
          <p:nvPr userDrawn="1"/>
        </p:nvSpPr>
        <p:spPr>
          <a:xfrm>
            <a:off x="6548552" y="4771529"/>
            <a:ext cx="1172116" cy="246221"/>
          </a:xfrm>
          <a:prstGeom prst="rect">
            <a:avLst/>
          </a:prstGeom>
          <a:solidFill>
            <a:srgbClr val="233343"/>
          </a:solidFill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NRC Confidential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BCEF5E-BE0D-964B-852A-EC754C839FF7}"/>
              </a:ext>
            </a:extLst>
          </p:cNvPr>
          <p:cNvGrpSpPr/>
          <p:nvPr userDrawn="1"/>
        </p:nvGrpSpPr>
        <p:grpSpPr>
          <a:xfrm>
            <a:off x="6965374" y="91377"/>
            <a:ext cx="1732983" cy="373877"/>
            <a:chOff x="6965374" y="91377"/>
            <a:chExt cx="1732983" cy="37387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67A76BB-88C2-604C-AB2D-1503A8ED66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410" y="91377"/>
              <a:ext cx="367968" cy="36796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BD2966A-A5BE-C349-80AA-4D71A888D6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025" y="96861"/>
              <a:ext cx="367968" cy="36796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0586CF3-8229-C04C-8B57-41E9BDBFE8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389" y="97286"/>
              <a:ext cx="367968" cy="36796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DE71331-253F-EA4C-A623-2792CDBD51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374" y="96861"/>
              <a:ext cx="367968" cy="367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04200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grey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450" y="1597819"/>
            <a:ext cx="6477000" cy="1102519"/>
          </a:xfrm>
        </p:spPr>
        <p:txBody>
          <a:bodyPr lIns="0" tIns="0" rIns="0" bIns="0"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450" y="2914650"/>
            <a:ext cx="6400800" cy="1314450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25449" y="189598"/>
            <a:ext cx="941877" cy="149844"/>
          </a:xfrm>
          <a:prstGeom prst="rect">
            <a:avLst/>
          </a:prstGeom>
        </p:spPr>
      </p:pic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7296414" y="187686"/>
            <a:ext cx="1411133" cy="103600"/>
            <a:chOff x="7339139" y="244639"/>
            <a:chExt cx="1370039" cy="100582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139" y="244639"/>
              <a:ext cx="351141" cy="10058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black">
            <a:xfrm>
              <a:off x="7750384" y="251723"/>
              <a:ext cx="958794" cy="86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457273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grey Image">
    <p:bg>
      <p:bgPr>
        <a:solidFill>
          <a:srgbClr val="2233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64FD727-3AAE-E242-BE6C-8DC3F18B3F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5" y="-119114"/>
            <a:ext cx="5790314" cy="4846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450" y="1597819"/>
            <a:ext cx="6477000" cy="1102519"/>
          </a:xfrm>
        </p:spPr>
        <p:txBody>
          <a:bodyPr lIns="0" tIns="0" rIns="0" bIns="0"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450" y="2914650"/>
            <a:ext cx="6400800" cy="1314450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25449" y="189598"/>
            <a:ext cx="941877" cy="149844"/>
          </a:xfrm>
          <a:prstGeom prst="rect">
            <a:avLst/>
          </a:prstGeom>
        </p:spPr>
      </p:pic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7296414" y="187686"/>
            <a:ext cx="1411133" cy="103600"/>
            <a:chOff x="7339139" y="244639"/>
            <a:chExt cx="1370039" cy="100582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139" y="244639"/>
              <a:ext cx="351141" cy="10058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black">
            <a:xfrm>
              <a:off x="7750384" y="251723"/>
              <a:ext cx="958794" cy="8641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AE8AE2B-25A3-F74B-8D21-D71F6B9C201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664" y="-9144"/>
            <a:ext cx="2273300" cy="5181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71101C-77E9-DA4E-8A00-13905E570B6A}"/>
              </a:ext>
            </a:extLst>
          </p:cNvPr>
          <p:cNvSpPr/>
          <p:nvPr userDrawn="1"/>
        </p:nvSpPr>
        <p:spPr>
          <a:xfrm>
            <a:off x="-107999" y="4715100"/>
            <a:ext cx="9252000" cy="492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F68B3A-6F3C-7C43-8ED0-97B07C5599C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795786"/>
            <a:ext cx="8305800" cy="2286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6C663C0-9446-1D4E-985A-9B9F9306459C}"/>
              </a:ext>
            </a:extLst>
          </p:cNvPr>
          <p:cNvGrpSpPr/>
          <p:nvPr userDrawn="1"/>
        </p:nvGrpSpPr>
        <p:grpSpPr>
          <a:xfrm>
            <a:off x="7961578" y="1091333"/>
            <a:ext cx="577413" cy="2534488"/>
            <a:chOff x="7961578" y="1091333"/>
            <a:chExt cx="577413" cy="253448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D019299-1721-BD48-AE3C-BED64E2686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1578" y="1091333"/>
              <a:ext cx="559937" cy="55993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88BCC52-9535-9144-8087-82FC17CBA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846" y="1739880"/>
              <a:ext cx="559937" cy="55993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A2E6F00-0DCA-AB40-906D-CC1F2CC85B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1578" y="2403999"/>
              <a:ext cx="559937" cy="55993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8CF6838-B13B-334D-95D0-6E8D5A97DF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9054" y="3065884"/>
              <a:ext cx="559937" cy="559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10710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/ Agenda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0213" y="290513"/>
            <a:ext cx="6726237" cy="4476750"/>
          </a:xfrm>
        </p:spPr>
        <p:txBody>
          <a:bodyPr anchor="ctr"/>
          <a:lstStyle>
            <a:lvl1pPr marL="342900" indent="-34290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6523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/ Agenda - grey ">
    <p:bg>
      <p:bgPr>
        <a:solidFill>
          <a:srgbClr val="2233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0213" y="290513"/>
            <a:ext cx="6726237" cy="4476750"/>
          </a:xfrm>
        </p:spPr>
        <p:txBody>
          <a:bodyPr anchor="ctr"/>
          <a:lstStyle>
            <a:lvl1pPr marL="342900" indent="-34290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NATIONAL RESEARCH COUNCIL CANADA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9EFE03-4932-E943-BA55-553A9E6828A3}"/>
              </a:ext>
            </a:extLst>
          </p:cNvPr>
          <p:cNvSpPr/>
          <p:nvPr userDrawn="1"/>
        </p:nvSpPr>
        <p:spPr>
          <a:xfrm>
            <a:off x="6548552" y="4771529"/>
            <a:ext cx="1172116" cy="246221"/>
          </a:xfrm>
          <a:prstGeom prst="rect">
            <a:avLst/>
          </a:prstGeom>
          <a:solidFill>
            <a:srgbClr val="233343"/>
          </a:solidFill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NRC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9082000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grey ">
    <p:bg>
      <p:bgPr>
        <a:solidFill>
          <a:srgbClr val="2233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143160"/>
            <a:ext cx="6477001" cy="1555028"/>
          </a:xfrm>
        </p:spPr>
        <p:txBody>
          <a:bodyPr lIns="0" tIns="0" rIns="0" bIns="0" anchor="b">
            <a:no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450" y="2804492"/>
            <a:ext cx="6477001" cy="112514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7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NATIONAL RESEARCH COUNCIL CANADA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5CF47-0733-C944-B771-E9F22D628F8F}"/>
              </a:ext>
            </a:extLst>
          </p:cNvPr>
          <p:cNvSpPr/>
          <p:nvPr userDrawn="1"/>
        </p:nvSpPr>
        <p:spPr>
          <a:xfrm>
            <a:off x="6548552" y="4771529"/>
            <a:ext cx="1172116" cy="246221"/>
          </a:xfrm>
          <a:prstGeom prst="rect">
            <a:avLst/>
          </a:prstGeom>
          <a:solidFill>
            <a:srgbClr val="233343"/>
          </a:solidFill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NRC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7297881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e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2334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0213" y="1430338"/>
            <a:ext cx="6892925" cy="29876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53" y="0"/>
            <a:ext cx="2881706" cy="5143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NATIONAL RESEARCH COUNCIL CANADA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3E61DD-65B0-2E4B-96A6-2E140842C5A2}"/>
              </a:ext>
            </a:extLst>
          </p:cNvPr>
          <p:cNvSpPr/>
          <p:nvPr userDrawn="1"/>
        </p:nvSpPr>
        <p:spPr>
          <a:xfrm>
            <a:off x="6752817" y="4771529"/>
            <a:ext cx="11721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NRC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4833153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- gre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53" y="0"/>
            <a:ext cx="288170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2334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6186685" y="1641001"/>
            <a:ext cx="2560320" cy="2560320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0213" y="1430338"/>
            <a:ext cx="5351462" cy="297338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NATIONAL RESEARCH COUNCIL CANADA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2812F9-5542-B24E-8D36-A914624E13D2}"/>
              </a:ext>
            </a:extLst>
          </p:cNvPr>
          <p:cNvSpPr/>
          <p:nvPr userDrawn="1"/>
        </p:nvSpPr>
        <p:spPr>
          <a:xfrm>
            <a:off x="6752817" y="4771529"/>
            <a:ext cx="11721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NRC Confidential</a:t>
            </a:r>
          </a:p>
        </p:txBody>
      </p:sp>
    </p:spTree>
    <p:extLst>
      <p:ext uri="{BB962C8B-B14F-4D97-AF65-F5344CB8AC3E}">
        <p14:creationId xmlns:p14="http://schemas.microsoft.com/office/powerpoint/2010/main" val="55270887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curved lines - gre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84969" cy="753439"/>
          </a:xfrm>
        </p:spPr>
        <p:txBody>
          <a:bodyPr/>
          <a:lstStyle>
            <a:lvl1pPr>
              <a:defRPr>
                <a:solidFill>
                  <a:srgbClr val="22334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4" y="1431925"/>
            <a:ext cx="8185913" cy="29733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21303F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NATIONAL RESEARCH COUNCIL CANADA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F2DDE7-67CC-BF42-8BAC-260FBC640404}"/>
              </a:ext>
            </a:extLst>
          </p:cNvPr>
          <p:cNvSpPr/>
          <p:nvPr userDrawn="1"/>
        </p:nvSpPr>
        <p:spPr>
          <a:xfrm>
            <a:off x="6752817" y="4771529"/>
            <a:ext cx="11721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NRC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1396242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ey">
    <p:bg>
      <p:bgPr>
        <a:solidFill>
          <a:srgbClr val="2233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A6BF258-3085-EB48-AFE3-F39C50E6A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13" y="0"/>
            <a:ext cx="1833993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5" y="1431925"/>
            <a:ext cx="6886935" cy="29733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NATIONAL RESEARCH COUNCIL CANADA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8D43FE-770D-B74B-81A6-37C67D36690B}"/>
              </a:ext>
            </a:extLst>
          </p:cNvPr>
          <p:cNvGrpSpPr/>
          <p:nvPr userDrawn="1"/>
        </p:nvGrpSpPr>
        <p:grpSpPr>
          <a:xfrm>
            <a:off x="6965374" y="91377"/>
            <a:ext cx="1732983" cy="373877"/>
            <a:chOff x="6965374" y="91377"/>
            <a:chExt cx="1732983" cy="37387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87B5D3F-9D7F-C344-B525-C60EC9E808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410" y="91377"/>
              <a:ext cx="367968" cy="36796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3F98CE-234F-D042-BB41-538C13B8B9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025" y="96861"/>
              <a:ext cx="367968" cy="36796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645BF75-906A-324B-8E87-2227AABEE1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389" y="97286"/>
              <a:ext cx="367968" cy="36796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8DBE137-49A7-3E43-B893-47BECF6C3D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374" y="96861"/>
              <a:ext cx="367968" cy="367968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AB21A4E0-DCD5-3C44-873B-E6BF7EB0063D}"/>
              </a:ext>
            </a:extLst>
          </p:cNvPr>
          <p:cNvSpPr/>
          <p:nvPr userDrawn="1"/>
        </p:nvSpPr>
        <p:spPr>
          <a:xfrm>
            <a:off x="6548552" y="4771529"/>
            <a:ext cx="1172116" cy="246221"/>
          </a:xfrm>
          <a:prstGeom prst="rect">
            <a:avLst/>
          </a:prstGeom>
          <a:solidFill>
            <a:srgbClr val="233343"/>
          </a:solidFill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NRC Confidential</a:t>
            </a:r>
          </a:p>
        </p:txBody>
      </p:sp>
    </p:spTree>
    <p:extLst>
      <p:ext uri="{BB962C8B-B14F-4D97-AF65-F5344CB8AC3E}">
        <p14:creationId xmlns:p14="http://schemas.microsoft.com/office/powerpoint/2010/main" val="8096061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- grey">
    <p:bg>
      <p:bgPr>
        <a:solidFill>
          <a:srgbClr val="2233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13" y="0"/>
            <a:ext cx="1833993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5" y="1431925"/>
            <a:ext cx="5624319" cy="29733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6186685" y="1641001"/>
            <a:ext cx="2560320" cy="2560320"/>
          </a:xfrm>
          <a:prstGeom prst="ellipse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NATIONAL RESEARCH COUNCIL CANADA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C76CDD-9944-7C42-B9FC-369AB663E37F}"/>
              </a:ext>
            </a:extLst>
          </p:cNvPr>
          <p:cNvGrpSpPr/>
          <p:nvPr userDrawn="1"/>
        </p:nvGrpSpPr>
        <p:grpSpPr>
          <a:xfrm>
            <a:off x="6965374" y="91377"/>
            <a:ext cx="1732983" cy="373877"/>
            <a:chOff x="6965374" y="91377"/>
            <a:chExt cx="1732983" cy="37387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61B4E5-4879-A34E-BA1D-F97DE2FE3D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410" y="91377"/>
              <a:ext cx="367968" cy="36796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9F7CB76-1D18-2D40-A648-9634689117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025" y="96861"/>
              <a:ext cx="367968" cy="36796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02B7352-8A2C-244D-AAB2-C330BC820D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389" y="97286"/>
              <a:ext cx="367968" cy="36796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F774AD-39CF-C54C-A1A3-6E9F4D24C5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374" y="96861"/>
              <a:ext cx="367968" cy="367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234452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- grey">
    <p:bg>
      <p:bgPr>
        <a:solidFill>
          <a:srgbClr val="2233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5" y="1431925"/>
            <a:ext cx="5624319" cy="29733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6186685" y="1641001"/>
            <a:ext cx="2560320" cy="2560320"/>
          </a:xfrm>
          <a:prstGeom prst="ellipse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NATIONAL RESEARCH COUNCIL CANADA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0F8FB9-85B9-9647-A811-49F48BAD0370}"/>
              </a:ext>
            </a:extLst>
          </p:cNvPr>
          <p:cNvGrpSpPr/>
          <p:nvPr userDrawn="1"/>
        </p:nvGrpSpPr>
        <p:grpSpPr>
          <a:xfrm>
            <a:off x="6965374" y="91377"/>
            <a:ext cx="1732983" cy="373877"/>
            <a:chOff x="6965374" y="91377"/>
            <a:chExt cx="1732983" cy="37387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0120DE0-F706-B946-82E7-F181BE3AEA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410" y="91377"/>
              <a:ext cx="367968" cy="36796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32B785B-2C55-E840-828B-8C415E809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025" y="96861"/>
              <a:ext cx="367968" cy="36796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5BF956C-7B85-4F45-9951-1471413D48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389" y="97286"/>
              <a:ext cx="367968" cy="36796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479831C-899B-564A-81E6-38671235C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374" y="96861"/>
              <a:ext cx="367968" cy="367968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A61FD5A-442D-5141-B9BC-1AEC53DBA9FB}"/>
              </a:ext>
            </a:extLst>
          </p:cNvPr>
          <p:cNvSpPr/>
          <p:nvPr userDrawn="1"/>
        </p:nvSpPr>
        <p:spPr>
          <a:xfrm>
            <a:off x="6548552" y="4771529"/>
            <a:ext cx="1172116" cy="246221"/>
          </a:xfrm>
          <a:prstGeom prst="rect">
            <a:avLst/>
          </a:prstGeom>
          <a:solidFill>
            <a:srgbClr val="233343"/>
          </a:solidFill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NRC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3486067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curved lines - grey">
    <p:bg>
      <p:bgPr>
        <a:solidFill>
          <a:srgbClr val="2233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91657" cy="7534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5" y="1431925"/>
            <a:ext cx="8185912" cy="2973388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NATIONAL RESEARCH COUNCIL CANADA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D95AB8-98E3-3441-88C5-A0348A54D272}"/>
              </a:ext>
            </a:extLst>
          </p:cNvPr>
          <p:cNvSpPr/>
          <p:nvPr userDrawn="1"/>
        </p:nvSpPr>
        <p:spPr>
          <a:xfrm>
            <a:off x="6548552" y="4771529"/>
            <a:ext cx="1172116" cy="246221"/>
          </a:xfrm>
          <a:prstGeom prst="rect">
            <a:avLst/>
          </a:prstGeom>
          <a:solidFill>
            <a:srgbClr val="233343"/>
          </a:solidFill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NRC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605075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grey">
    <p:bg>
      <p:bgPr>
        <a:solidFill>
          <a:srgbClr val="2233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3855"/>
            <a:ext cx="9144000" cy="114111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87931" cy="7534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25450" y="1431925"/>
            <a:ext cx="8188727" cy="3061986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C12A0B4-8378-CF4F-B9E6-3FD6DEAA6308}"/>
              </a:ext>
            </a:extLst>
          </p:cNvPr>
          <p:cNvSpPr/>
          <p:nvPr userDrawn="1"/>
        </p:nvSpPr>
        <p:spPr>
          <a:xfrm>
            <a:off x="6548552" y="4771529"/>
            <a:ext cx="1172116" cy="246221"/>
          </a:xfrm>
          <a:prstGeom prst="rect">
            <a:avLst/>
          </a:prstGeom>
          <a:solidFill>
            <a:srgbClr val="233343"/>
          </a:solidFill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NRC Confidential</a:t>
            </a:r>
          </a:p>
        </p:txBody>
      </p:sp>
    </p:spTree>
    <p:extLst>
      <p:ext uri="{BB962C8B-B14F-4D97-AF65-F5344CB8AC3E}">
        <p14:creationId xmlns:p14="http://schemas.microsoft.com/office/powerpoint/2010/main" val="90606797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143160"/>
            <a:ext cx="6477001" cy="1555028"/>
          </a:xfrm>
        </p:spPr>
        <p:txBody>
          <a:bodyPr lIns="0" tIns="0" rIns="0" bIns="0" anchor="b">
            <a:no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450" y="2804492"/>
            <a:ext cx="6477001" cy="112514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7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73" y="0"/>
            <a:ext cx="28872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1020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solid grey">
    <p:bg>
      <p:bgPr>
        <a:solidFill>
          <a:srgbClr val="2233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87931" cy="7534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25450" y="1431925"/>
            <a:ext cx="8188727" cy="3061986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CDFDABB-5823-DD4D-9D4A-89CFCEF1E797}"/>
              </a:ext>
            </a:extLst>
          </p:cNvPr>
          <p:cNvGrpSpPr/>
          <p:nvPr userDrawn="1"/>
        </p:nvGrpSpPr>
        <p:grpSpPr>
          <a:xfrm>
            <a:off x="6965374" y="91377"/>
            <a:ext cx="1732983" cy="373877"/>
            <a:chOff x="6965374" y="91377"/>
            <a:chExt cx="1732983" cy="3738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4012014-EC4B-F841-BDA2-96AF905A34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410" y="91377"/>
              <a:ext cx="367968" cy="36796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80AF340-ACF2-294B-900F-CB85CEABF3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025" y="96861"/>
              <a:ext cx="367968" cy="36796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EE6905-5D22-9643-A493-3E7777072D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389" y="97286"/>
              <a:ext cx="367968" cy="36796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F33AFC9-0CD0-6740-8D84-8C2853C16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374" y="96861"/>
              <a:ext cx="367968" cy="367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15980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gre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5059" y="1170432"/>
            <a:ext cx="2028497" cy="2650353"/>
          </a:xfrm>
        </p:spPr>
        <p:txBody>
          <a:bodyPr anchor="ctr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5AFF2F-A477-40DD-9D5D-27D2519027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NATIONAL RESEARCH COUNCIL CANADA</a:t>
            </a:r>
          </a:p>
        </p:txBody>
      </p:sp>
    </p:spTree>
    <p:extLst>
      <p:ext uri="{BB962C8B-B14F-4D97-AF65-F5344CB8AC3E}">
        <p14:creationId xmlns:p14="http://schemas.microsoft.com/office/powerpoint/2010/main" val="141955881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gre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5AFF2F-A477-40DD-9D5D-27D2519027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NATIONAL RESEARCH COUNCIL CANADA</a:t>
            </a:r>
          </a:p>
        </p:txBody>
      </p:sp>
    </p:spTree>
    <p:extLst>
      <p:ext uri="{BB962C8B-B14F-4D97-AF65-F5344CB8AC3E}">
        <p14:creationId xmlns:p14="http://schemas.microsoft.com/office/powerpoint/2010/main" val="131570183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ey ">
    <p:bg>
      <p:bgPr>
        <a:solidFill>
          <a:srgbClr val="2233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NATIONAL RESEARCH COUNCIL CANADA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3359A-CB3F-D248-90F6-BAF7A8222125}"/>
              </a:ext>
            </a:extLst>
          </p:cNvPr>
          <p:cNvSpPr/>
          <p:nvPr userDrawn="1"/>
        </p:nvSpPr>
        <p:spPr>
          <a:xfrm>
            <a:off x="6548552" y="4771529"/>
            <a:ext cx="1172116" cy="246221"/>
          </a:xfrm>
          <a:prstGeom prst="rect">
            <a:avLst/>
          </a:prstGeom>
          <a:solidFill>
            <a:srgbClr val="233343"/>
          </a:solidFill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NRC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9285011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">
    <p:bg>
      <p:bgPr>
        <a:solidFill>
          <a:srgbClr val="2233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2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NATIONAL RESEARCH COUNCIL CANADA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44875A-F2C7-B043-AB6E-1DA85B5DA100}"/>
              </a:ext>
            </a:extLst>
          </p:cNvPr>
          <p:cNvSpPr/>
          <p:nvPr userDrawn="1"/>
        </p:nvSpPr>
        <p:spPr>
          <a:xfrm>
            <a:off x="6548552" y="4771529"/>
            <a:ext cx="1172116" cy="246221"/>
          </a:xfrm>
          <a:prstGeom prst="rect">
            <a:avLst/>
          </a:prstGeom>
          <a:solidFill>
            <a:srgbClr val="233343"/>
          </a:solidFill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NRC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2158008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 ">
    <p:bg>
      <p:bgPr>
        <a:solidFill>
          <a:srgbClr val="2233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43476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2519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- grey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450" y="1706136"/>
            <a:ext cx="5642841" cy="1102519"/>
          </a:xfrm>
        </p:spPr>
        <p:txBody>
          <a:bodyPr lIns="0" tIns="0" rIns="0" bIns="0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450" y="2914650"/>
            <a:ext cx="5179343" cy="13144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25449" y="189598"/>
            <a:ext cx="941877" cy="1498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76" y="193830"/>
            <a:ext cx="1551737" cy="14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449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0213" y="1430338"/>
            <a:ext cx="6892925" cy="29876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53" y="0"/>
            <a:ext cx="28817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4462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53" y="0"/>
            <a:ext cx="28817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502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-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53" y="0"/>
            <a:ext cx="288170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6186685" y="1641001"/>
            <a:ext cx="2560320" cy="2560320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0213" y="1430338"/>
            <a:ext cx="5351462" cy="297338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3221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curved lin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84969" cy="75343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4" y="1431925"/>
            <a:ext cx="8185913" cy="29733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1681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C2DA2EE-8D5B-0748-A66C-F2EC341410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13" y="0"/>
            <a:ext cx="1833993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5" y="1431925"/>
            <a:ext cx="6886935" cy="29733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715C4BE-7603-454E-A523-7799B94CDF38}"/>
              </a:ext>
            </a:extLst>
          </p:cNvPr>
          <p:cNvGrpSpPr/>
          <p:nvPr userDrawn="1"/>
        </p:nvGrpSpPr>
        <p:grpSpPr>
          <a:xfrm>
            <a:off x="7423200" y="104234"/>
            <a:ext cx="1275291" cy="360000"/>
            <a:chOff x="7554914" y="104234"/>
            <a:chExt cx="1275291" cy="360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FA9BBAD-D834-BF42-96A8-D66BA307607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54914" y="104234"/>
              <a:ext cx="361333" cy="360000"/>
              <a:chOff x="380596" y="935038"/>
              <a:chExt cx="542000" cy="5400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7475B78-964F-B340-801C-0D9D39FDAE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0596" y="935038"/>
                <a:ext cx="542000" cy="540000"/>
              </a:xfrm>
              <a:prstGeom prst="ellipse">
                <a:avLst/>
              </a:prstGeom>
              <a:noFill/>
              <a:ln w="9525">
                <a:solidFill>
                  <a:srgbClr val="FFBB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632F1BA-8D99-5243-9EFF-206E8BF21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336" y="1028004"/>
                <a:ext cx="355600" cy="35560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6EA8A4-AD79-1049-890F-BCBC193479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70205" y="104234"/>
              <a:ext cx="360000" cy="360000"/>
              <a:chOff x="1805356" y="935037"/>
              <a:chExt cx="540000" cy="540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610C41B-2F57-034E-9DCD-73E552A455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05356" y="935037"/>
                <a:ext cx="540000" cy="540000"/>
              </a:xfrm>
              <a:prstGeom prst="ellipse">
                <a:avLst/>
              </a:prstGeom>
              <a:noFill/>
              <a:ln w="9525">
                <a:solidFill>
                  <a:srgbClr val="FFBB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C262BC8-84C7-C147-9893-E171FBD9B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9156" y="973387"/>
                <a:ext cx="152400" cy="50165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3EFFCF1-ABC9-3544-8CC5-947A540436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13226" y="104234"/>
              <a:ext cx="360000" cy="360000"/>
              <a:chOff x="1092976" y="935037"/>
              <a:chExt cx="540000" cy="540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5868D49-9CB7-CF4A-AC84-72F1EC211B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2976" y="935037"/>
                <a:ext cx="540000" cy="540000"/>
              </a:xfrm>
              <a:prstGeom prst="ellipse">
                <a:avLst/>
              </a:prstGeom>
              <a:noFill/>
              <a:ln w="9525">
                <a:solidFill>
                  <a:srgbClr val="FFBB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D0E4706-AEA8-474D-AEFC-33F975AF44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6650" y="1011362"/>
                <a:ext cx="381000" cy="387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481283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246" y="256358"/>
            <a:ext cx="6891768" cy="7534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246" y="1431925"/>
            <a:ext cx="6891768" cy="3162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7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76" r:id="rId2"/>
    <p:sldLayoutId id="2147483733" r:id="rId3"/>
    <p:sldLayoutId id="2147483687" r:id="rId4"/>
    <p:sldLayoutId id="2147483715" r:id="rId5"/>
    <p:sldLayoutId id="2147483751" r:id="rId6"/>
    <p:sldLayoutId id="2147483716" r:id="rId7"/>
    <p:sldLayoutId id="2147483717" r:id="rId8"/>
    <p:sldLayoutId id="2147483688" r:id="rId9"/>
    <p:sldLayoutId id="2147483689" r:id="rId10"/>
    <p:sldLayoutId id="2147483690" r:id="rId11"/>
    <p:sldLayoutId id="2147483691" r:id="rId12"/>
    <p:sldLayoutId id="2147483701" r:id="rId13"/>
    <p:sldLayoutId id="2147483734" r:id="rId14"/>
    <p:sldLayoutId id="2147483699" r:id="rId15"/>
    <p:sldLayoutId id="2147483732" r:id="rId16"/>
    <p:sldLayoutId id="2147483735" r:id="rId17"/>
    <p:sldLayoutId id="2147483700" r:id="rId18"/>
    <p:sldLayoutId id="2147483737" r:id="rId19"/>
    <p:sldLayoutId id="2147483739" r:id="rId20"/>
    <p:sldLayoutId id="2147483740" r:id="rId21"/>
    <p:sldLayoutId id="2147483742" r:id="rId22"/>
    <p:sldLayoutId id="2147483747" r:id="rId23"/>
    <p:sldLayoutId id="2147483748" r:id="rId24"/>
    <p:sldLayoutId id="2147483749" r:id="rId25"/>
    <p:sldLayoutId id="2147483754" r:id="rId26"/>
    <p:sldLayoutId id="2147483777" r:id="rId27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700" b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7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7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15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7113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246" y="256358"/>
            <a:ext cx="6891768" cy="7534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246" y="1431925"/>
            <a:ext cx="6891768" cy="3162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6750" y="4767263"/>
            <a:ext cx="5664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NATIONAL RESEARCH COUNCIL CANADA</a:t>
            </a:r>
          </a:p>
        </p:txBody>
      </p:sp>
    </p:spTree>
    <p:extLst>
      <p:ext uri="{BB962C8B-B14F-4D97-AF65-F5344CB8AC3E}">
        <p14:creationId xmlns:p14="http://schemas.microsoft.com/office/powerpoint/2010/main" val="344777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78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2233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700" b="1" kern="1200">
          <a:solidFill>
            <a:srgbClr val="21303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7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7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15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7113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EBEF4-A2E2-354E-B8FE-335791E38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450" y="547757"/>
            <a:ext cx="6477000" cy="2267434"/>
          </a:xfrm>
        </p:spPr>
        <p:txBody>
          <a:bodyPr/>
          <a:lstStyle/>
          <a:p>
            <a:br>
              <a:rPr lang="en-CA" dirty="0"/>
            </a:br>
            <a:r>
              <a:rPr lang="en-CA" dirty="0"/>
              <a:t>Certification by Analysis (</a:t>
            </a:r>
            <a:r>
              <a:rPr lang="en-CA" dirty="0" err="1"/>
              <a:t>CbA</a:t>
            </a:r>
            <a:r>
              <a:rPr lang="en-CA" dirty="0"/>
              <a:t>)</a:t>
            </a:r>
            <a:br>
              <a:rPr lang="en-CA" dirty="0"/>
            </a:br>
            <a:r>
              <a:rPr lang="en-CA" sz="1400" dirty="0"/>
              <a:t>Aeronautical Product Development </a:t>
            </a:r>
            <a:br>
              <a:rPr lang="en-CA" sz="1400" dirty="0"/>
            </a:br>
            <a:r>
              <a:rPr lang="en-CA" sz="1400" dirty="0"/>
              <a:t>and Certification (APDC) – an NRC-ARC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50493-F713-AC40-A300-7C0A13C9E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686" y="2760870"/>
            <a:ext cx="5686563" cy="1468230"/>
          </a:xfrm>
        </p:spPr>
        <p:txBody>
          <a:bodyPr/>
          <a:lstStyle/>
          <a:p>
            <a:pPr algn="just"/>
            <a:endParaRPr lang="en-CA" dirty="0"/>
          </a:p>
          <a:p>
            <a:pPr algn="just"/>
            <a:endParaRPr lang="en-CA" dirty="0"/>
          </a:p>
          <a:p>
            <a:pPr algn="just"/>
            <a:r>
              <a:rPr lang="en-CA" dirty="0"/>
              <a:t>CASI presentation, 16 &amp; 18 June 2021</a:t>
            </a:r>
          </a:p>
        </p:txBody>
      </p:sp>
    </p:spTree>
    <p:extLst>
      <p:ext uri="{BB962C8B-B14F-4D97-AF65-F5344CB8AC3E}">
        <p14:creationId xmlns:p14="http://schemas.microsoft.com/office/powerpoint/2010/main" val="341554814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071-4A1F-144A-831A-6E60F4AE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65" y="589666"/>
            <a:ext cx="8392595" cy="282586"/>
          </a:xfrm>
        </p:spPr>
        <p:txBody>
          <a:bodyPr/>
          <a:lstStyle/>
          <a:p>
            <a:r>
              <a:rPr lang="en-US" dirty="0"/>
              <a:t>Boeing-Airbus led working group CAF (on-going)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51C2A2-9E38-BA41-989B-FD4236513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FCF00-BEBE-194E-8CC7-E6C86A179C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8265" y="2299444"/>
            <a:ext cx="5624319" cy="2419841"/>
          </a:xfrm>
        </p:spPr>
        <p:txBody>
          <a:bodyPr/>
          <a:lstStyle/>
          <a:p>
            <a:endParaRPr lang="en-CA" b="0" dirty="0"/>
          </a:p>
          <a:p>
            <a:pPr>
              <a:spcAft>
                <a:spcPts val="2400"/>
              </a:spcAft>
            </a:pPr>
            <a:endParaRPr lang="en-CA" b="0" dirty="0"/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C18CF941-6386-614E-A6DB-B2339D038F69}"/>
              </a:ext>
            </a:extLst>
          </p:cNvPr>
          <p:cNvSpPr/>
          <p:nvPr/>
        </p:nvSpPr>
        <p:spPr>
          <a:xfrm>
            <a:off x="319585" y="525379"/>
            <a:ext cx="51034" cy="548141"/>
          </a:xfrm>
          <a:prstGeom prst="leftBracket">
            <a:avLst/>
          </a:prstGeom>
          <a:noFill/>
          <a:ln w="12700">
            <a:solidFill>
              <a:srgbClr val="FFB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51BDAF-1F69-0D47-BFB6-526216674A54}"/>
              </a:ext>
            </a:extLst>
          </p:cNvPr>
          <p:cNvSpPr txBox="1"/>
          <p:nvPr/>
        </p:nvSpPr>
        <p:spPr>
          <a:xfrm>
            <a:off x="415465" y="294033"/>
            <a:ext cx="2489967" cy="215444"/>
          </a:xfrm>
          <a:prstGeom prst="rect">
            <a:avLst/>
          </a:prstGeom>
          <a:solidFill>
            <a:srgbClr val="FFBB11"/>
          </a:solidFill>
        </p:spPr>
        <p:txBody>
          <a:bodyPr wrap="square" tIns="0" bIns="0" rtlCol="0">
            <a:spAutoFit/>
          </a:bodyPr>
          <a:lstStyle/>
          <a:p>
            <a:r>
              <a:rPr lang="en-US" sz="1400" b="1" dirty="0">
                <a:solidFill>
                  <a:srgbClr val="263343"/>
                </a:solidFill>
              </a:rPr>
              <a:t>International Collaboration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02" y="952442"/>
            <a:ext cx="7262064" cy="396067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23533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071-4A1F-144A-831A-6E60F4AE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testing (metals &amp; composites)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51C2A2-9E38-BA41-989B-FD4236513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FCF00-BEBE-194E-8CC7-E6C86A179C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8265" y="2299444"/>
            <a:ext cx="5624319" cy="2419841"/>
          </a:xfrm>
        </p:spPr>
        <p:txBody>
          <a:bodyPr/>
          <a:lstStyle/>
          <a:p>
            <a:r>
              <a:rPr lang="en-CA" sz="1600" b="0" dirty="0">
                <a:solidFill>
                  <a:srgbClr val="D9D9D9"/>
                </a:solidFill>
              </a:rPr>
              <a:t>Today, certification requirements are based on coupon, element, component and full-scale tests in both static and fatigue. Advancements in material science and physics-based simulation will enhance the ability of computational modelling tools to complement and even reduce physical testing.</a:t>
            </a:r>
          </a:p>
          <a:p>
            <a:endParaRPr lang="en-CA" b="0" dirty="0"/>
          </a:p>
          <a:p>
            <a:pPr>
              <a:spcAft>
                <a:spcPts val="2400"/>
              </a:spcAft>
            </a:pPr>
            <a:endParaRPr lang="en-CA" b="0" dirty="0"/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C18CF941-6386-614E-A6DB-B2339D038F69}"/>
              </a:ext>
            </a:extLst>
          </p:cNvPr>
          <p:cNvSpPr/>
          <p:nvPr/>
        </p:nvSpPr>
        <p:spPr>
          <a:xfrm>
            <a:off x="319585" y="525379"/>
            <a:ext cx="51034" cy="548141"/>
          </a:xfrm>
          <a:prstGeom prst="leftBracket">
            <a:avLst/>
          </a:prstGeom>
          <a:noFill/>
          <a:ln w="12700">
            <a:solidFill>
              <a:srgbClr val="FFB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94FCF00-BEBE-194E-8CC7-E6C86A179CE3}"/>
              </a:ext>
            </a:extLst>
          </p:cNvPr>
          <p:cNvSpPr txBox="1">
            <a:spLocks/>
          </p:cNvSpPr>
          <p:nvPr/>
        </p:nvSpPr>
        <p:spPr>
          <a:xfrm>
            <a:off x="428265" y="1785872"/>
            <a:ext cx="5624319" cy="2892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b="1" kern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715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711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rgbClr val="FFBB11"/>
                </a:solidFill>
              </a:rPr>
              <a:t>Reduce the number and duration of structural tests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23325" y="2172259"/>
            <a:ext cx="5579567" cy="48581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D51BDAF-1F69-0D47-BFB6-526216674A54}"/>
              </a:ext>
            </a:extLst>
          </p:cNvPr>
          <p:cNvSpPr txBox="1"/>
          <p:nvPr/>
        </p:nvSpPr>
        <p:spPr>
          <a:xfrm>
            <a:off x="430213" y="294033"/>
            <a:ext cx="1358127" cy="215444"/>
          </a:xfrm>
          <a:prstGeom prst="rect">
            <a:avLst/>
          </a:prstGeom>
          <a:solidFill>
            <a:srgbClr val="FFBB11"/>
          </a:solidFill>
        </p:spPr>
        <p:txBody>
          <a:bodyPr wrap="square" tIns="0" bIns="0" rtlCol="0">
            <a:spAutoFit/>
          </a:bodyPr>
          <a:lstStyle/>
          <a:p>
            <a:r>
              <a:rPr lang="en-US" sz="1400" b="1" dirty="0">
                <a:solidFill>
                  <a:srgbClr val="263343"/>
                </a:solidFill>
              </a:rPr>
              <a:t>FOCUS AREA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43184C-34B5-304C-BA70-7178A63C1D70}"/>
              </a:ext>
            </a:extLst>
          </p:cNvPr>
          <p:cNvSpPr/>
          <p:nvPr/>
        </p:nvSpPr>
        <p:spPr>
          <a:xfrm>
            <a:off x="334798" y="1447318"/>
            <a:ext cx="2396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>
                    <a:lumMod val="95000"/>
                  </a:schemeClr>
                </a:solidFill>
              </a:rPr>
              <a:t>EXPECTED OUTCOME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9576049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071-4A1F-144A-831A-6E60F4AE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testing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51C2A2-9E38-BA41-989B-FD4236513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C18CF941-6386-614E-A6DB-B2339D038F69}"/>
              </a:ext>
            </a:extLst>
          </p:cNvPr>
          <p:cNvSpPr/>
          <p:nvPr/>
        </p:nvSpPr>
        <p:spPr>
          <a:xfrm>
            <a:off x="319585" y="525379"/>
            <a:ext cx="51034" cy="548141"/>
          </a:xfrm>
          <a:prstGeom prst="leftBracket">
            <a:avLst/>
          </a:prstGeom>
          <a:noFill/>
          <a:ln w="12700">
            <a:solidFill>
              <a:srgbClr val="FFB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60253B-EBE8-D849-8D69-3EC2CDBB9A95}"/>
              </a:ext>
            </a:extLst>
          </p:cNvPr>
          <p:cNvSpPr txBox="1"/>
          <p:nvPr/>
        </p:nvSpPr>
        <p:spPr>
          <a:xfrm>
            <a:off x="3731143" y="4658228"/>
            <a:ext cx="3583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CSM = Computerized structural mechanics</a:t>
            </a:r>
          </a:p>
          <a:p>
            <a:r>
              <a:rPr lang="en-US" sz="800" dirty="0">
                <a:solidFill>
                  <a:schemeClr val="bg1"/>
                </a:solidFill>
              </a:rPr>
              <a:t>ICME = Integration of materials development and certification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2DFA7A-734B-214A-9D31-479084BF47DE}"/>
              </a:ext>
            </a:extLst>
          </p:cNvPr>
          <p:cNvSpPr txBox="1"/>
          <p:nvPr/>
        </p:nvSpPr>
        <p:spPr>
          <a:xfrm>
            <a:off x="430213" y="294033"/>
            <a:ext cx="2413571" cy="215444"/>
          </a:xfrm>
          <a:prstGeom prst="rect">
            <a:avLst/>
          </a:prstGeom>
          <a:solidFill>
            <a:srgbClr val="FFBB11"/>
          </a:solidFill>
        </p:spPr>
        <p:txBody>
          <a:bodyPr wrap="square" tIns="0" bIns="0" rtlCol="0">
            <a:spAutoFit/>
          </a:bodyPr>
          <a:lstStyle/>
          <a:p>
            <a:r>
              <a:rPr lang="en-US" sz="1400" b="1" dirty="0">
                <a:solidFill>
                  <a:srgbClr val="263343"/>
                </a:solidFill>
              </a:rPr>
              <a:t>TECHNOLOGY ROADMAP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051C2A2-9E38-BA41-989B-FD4236513504}"/>
              </a:ext>
            </a:extLst>
          </p:cNvPr>
          <p:cNvSpPr txBox="1">
            <a:spLocks/>
          </p:cNvSpPr>
          <p:nvPr/>
        </p:nvSpPr>
        <p:spPr>
          <a:xfrm>
            <a:off x="9657659" y="6082507"/>
            <a:ext cx="492548" cy="209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E68ECE-59D7-452D-8595-BBB947F3BD2D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CE511A9-FC51-ED4D-A3F5-4DFDDEC741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082145"/>
              </p:ext>
            </p:extLst>
          </p:nvPr>
        </p:nvGraphicFramePr>
        <p:xfrm>
          <a:off x="1833559" y="1389409"/>
          <a:ext cx="6154057" cy="236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D3C10A0-5BB2-E84C-BABC-0BEB837B37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987594"/>
              </p:ext>
            </p:extLst>
          </p:nvPr>
        </p:nvGraphicFramePr>
        <p:xfrm>
          <a:off x="0" y="1889729"/>
          <a:ext cx="9046464" cy="3413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E60253B-EBE8-D849-8D69-3EC2CDBB9A95}"/>
              </a:ext>
            </a:extLst>
          </p:cNvPr>
          <p:cNvSpPr txBox="1"/>
          <p:nvPr/>
        </p:nvSpPr>
        <p:spPr>
          <a:xfrm>
            <a:off x="3919209" y="5876714"/>
            <a:ext cx="3860512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1"/>
                </a:solidFill>
              </a:rPr>
              <a:t>CSM = Computerized structural mechanics</a:t>
            </a:r>
          </a:p>
          <a:p>
            <a:r>
              <a:rPr lang="en-US" sz="1067" dirty="0">
                <a:solidFill>
                  <a:schemeClr val="bg1"/>
                </a:solidFill>
              </a:rPr>
              <a:t>ICME = Integration of materials development and certification</a:t>
            </a:r>
          </a:p>
        </p:txBody>
      </p:sp>
    </p:spTree>
    <p:extLst>
      <p:ext uri="{BB962C8B-B14F-4D97-AF65-F5344CB8AC3E}">
        <p14:creationId xmlns:p14="http://schemas.microsoft.com/office/powerpoint/2010/main" val="385006424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071-4A1F-144A-831A-6E60F4AE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46" y="256358"/>
            <a:ext cx="7581412" cy="753439"/>
          </a:xfrm>
        </p:spPr>
        <p:txBody>
          <a:bodyPr/>
          <a:lstStyle/>
          <a:p>
            <a:r>
              <a:rPr lang="en-US" dirty="0"/>
              <a:t>Traditional Airframe Design and Certification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51C2A2-9E38-BA41-989B-FD4236513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C18CF941-6386-614E-A6DB-B2339D038F69}"/>
              </a:ext>
            </a:extLst>
          </p:cNvPr>
          <p:cNvSpPr/>
          <p:nvPr/>
        </p:nvSpPr>
        <p:spPr>
          <a:xfrm>
            <a:off x="319585" y="525379"/>
            <a:ext cx="51034" cy="548141"/>
          </a:xfrm>
          <a:prstGeom prst="leftBracket">
            <a:avLst/>
          </a:prstGeom>
          <a:noFill/>
          <a:ln w="12700">
            <a:solidFill>
              <a:srgbClr val="FFB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98" y="1215512"/>
            <a:ext cx="8051009" cy="33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3768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071-4A1F-144A-831A-6E60F4AE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involved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51C2A2-9E38-BA41-989B-FD4236513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C18CF941-6386-614E-A6DB-B2339D038F69}"/>
              </a:ext>
            </a:extLst>
          </p:cNvPr>
          <p:cNvSpPr/>
          <p:nvPr/>
        </p:nvSpPr>
        <p:spPr>
          <a:xfrm>
            <a:off x="319585" y="525379"/>
            <a:ext cx="51034" cy="548141"/>
          </a:xfrm>
          <a:prstGeom prst="leftBracket">
            <a:avLst/>
          </a:prstGeom>
          <a:noFill/>
          <a:ln w="12700">
            <a:solidFill>
              <a:srgbClr val="FFB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94B94-3342-1A42-B338-3A323F591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5" y="1349785"/>
            <a:ext cx="63881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4878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D904F-0A98-6B46-9796-FBB3AA2EC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450" y="788989"/>
            <a:ext cx="5348333" cy="1102519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54B4D4-9AA5-954C-BD7C-9289E4DA1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450" y="2198111"/>
            <a:ext cx="4665839" cy="2374174"/>
          </a:xfrm>
        </p:spPr>
        <p:txBody>
          <a:bodyPr/>
          <a:lstStyle/>
          <a:p>
            <a:r>
              <a:rPr lang="en-US" sz="1700" b="1" dirty="0"/>
              <a:t>Dany Paraschivoiu, Program Manager</a:t>
            </a:r>
          </a:p>
          <a:p>
            <a:r>
              <a:rPr lang="en-US" sz="1700" b="1" dirty="0">
                <a:solidFill>
                  <a:srgbClr val="FFBB11"/>
                </a:solidFill>
              </a:rPr>
              <a:t>APDC</a:t>
            </a:r>
          </a:p>
          <a:p>
            <a:r>
              <a:rPr lang="en-US" sz="1800" dirty="0">
                <a:solidFill>
                  <a:srgbClr val="FFBB11"/>
                </a:solidFill>
              </a:rPr>
              <a:t>dany.paraschivoiu@nrc-cnrc.gc.ca</a:t>
            </a:r>
          </a:p>
        </p:txBody>
      </p:sp>
    </p:spTree>
    <p:extLst>
      <p:ext uri="{BB962C8B-B14F-4D97-AF65-F5344CB8AC3E}">
        <p14:creationId xmlns:p14="http://schemas.microsoft.com/office/powerpoint/2010/main" val="208048214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071-4A1F-144A-831A-6E60F4AE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46" y="256358"/>
            <a:ext cx="6891768" cy="753439"/>
          </a:xfrm>
        </p:spPr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51C2A2-9E38-BA41-989B-FD4236513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FCF00-BEBE-194E-8CC7-E6C86A179C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0619" y="1158921"/>
            <a:ext cx="5624319" cy="3933583"/>
          </a:xfrm>
        </p:spPr>
        <p:txBody>
          <a:bodyPr/>
          <a:lstStyle/>
          <a:p>
            <a:r>
              <a:rPr lang="en-CA" b="0" dirty="0"/>
              <a:t>Airworthiness requirements introduced by regulators and ICAO over the years have undeniably made Aviation the safest transportation mode in history.</a:t>
            </a:r>
          </a:p>
          <a:p>
            <a:r>
              <a:rPr lang="en-CA" sz="1600" b="0" dirty="0">
                <a:solidFill>
                  <a:srgbClr val="D9D9D9"/>
                </a:solidFill>
              </a:rPr>
              <a:t>Unfortunately, these requirements (in their interpretation and application) have rendered the introduction of new aeronautical products perilous for OEMs.</a:t>
            </a:r>
          </a:p>
          <a:p>
            <a:r>
              <a:rPr lang="en-CA" sz="1600" b="0" dirty="0">
                <a:solidFill>
                  <a:srgbClr val="D9D9D9"/>
                </a:solidFill>
              </a:rPr>
              <a:t>New product launches have resulted in costs and delays that have increased exponentially with no end in sight under the status quo.</a:t>
            </a:r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C18CF941-6386-614E-A6DB-B2339D038F69}"/>
              </a:ext>
            </a:extLst>
          </p:cNvPr>
          <p:cNvSpPr/>
          <p:nvPr/>
        </p:nvSpPr>
        <p:spPr>
          <a:xfrm>
            <a:off x="319585" y="525379"/>
            <a:ext cx="51034" cy="548141"/>
          </a:xfrm>
          <a:prstGeom prst="leftBracket">
            <a:avLst/>
          </a:prstGeom>
          <a:noFill/>
          <a:ln w="12700">
            <a:solidFill>
              <a:srgbClr val="FFB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" name="Picture 9" descr="Air accident fatalities recorded by ACRO 1918â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772" y="1158922"/>
            <a:ext cx="2204028" cy="165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592" y="2811943"/>
            <a:ext cx="2578411" cy="16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5527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28265" y="1431924"/>
            <a:ext cx="4137061" cy="3256221"/>
          </a:xfrm>
        </p:spPr>
        <p:txBody>
          <a:bodyPr/>
          <a:lstStyle/>
          <a:p>
            <a:r>
              <a:rPr lang="en-CA" sz="1800" b="0" dirty="0">
                <a:solidFill>
                  <a:srgbClr val="D9D9D9"/>
                </a:solidFill>
              </a:rPr>
              <a:t>Industry, and regulators alike, agree that certification costs and time need to reduced while maintaining safety</a:t>
            </a:r>
            <a:r>
              <a:rPr lang="en-CA" sz="1800" dirty="0">
                <a:solidFill>
                  <a:srgbClr val="D9D9D9"/>
                </a:solidFill>
              </a:rPr>
              <a:t>.</a:t>
            </a:r>
          </a:p>
          <a:p>
            <a:r>
              <a:rPr lang="en-CA" sz="1800" dirty="0">
                <a:solidFill>
                  <a:srgbClr val="D9D9D9"/>
                </a:solidFill>
              </a:rPr>
              <a:t>This can only be achieved by accepting certification by alternate Means of Compliance but under what conditions? </a:t>
            </a:r>
          </a:p>
          <a:p>
            <a:endParaRPr lang="en-CA" dirty="0"/>
          </a:p>
        </p:txBody>
      </p:sp>
      <p:graphicFrame>
        <p:nvGraphicFramePr>
          <p:cNvPr id="6" name="Tab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23693971"/>
              </p:ext>
            </p:extLst>
          </p:nvPr>
        </p:nvGraphicFramePr>
        <p:xfrm>
          <a:off x="4719711" y="1395748"/>
          <a:ext cx="4258853" cy="3292398"/>
        </p:xfrm>
        <a:graphic>
          <a:graphicData uri="http://schemas.openxmlformats.org/drawingml/2006/table">
            <a:tbl>
              <a:tblPr firstRow="1" firstCol="1" bandRow="1"/>
              <a:tblGrid>
                <a:gridCol w="146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374">
                <a:tc>
                  <a:txBody>
                    <a:bodyPr/>
                    <a:lstStyle/>
                    <a:p>
                      <a:pPr marL="6667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Type of Compliance</a:t>
                      </a:r>
                      <a:endParaRPr lang="fr-CA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903" marR="53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Means of Compliance</a:t>
                      </a:r>
                      <a:endParaRPr lang="fr-CA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903" marR="53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Associated Compliance Documents</a:t>
                      </a:r>
                      <a:endParaRPr lang="fr-CA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903" marR="53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122">
                <a:tc rowSpan="4">
                  <a:txBody>
                    <a:bodyPr/>
                    <a:lstStyle/>
                    <a:p>
                      <a:pPr marL="66675" marR="0"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Engineering evaluation</a:t>
                      </a:r>
                      <a:endParaRPr lang="fr-CA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903" marR="53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MoC0:</a:t>
                      </a:r>
                      <a:endParaRPr lang="fr-CA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Compliance statement</a:t>
                      </a:r>
                      <a:endParaRPr lang="fr-CA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Reference to Type Design documents</a:t>
                      </a:r>
                      <a:endParaRPr lang="fr-CA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Election of methods, factors</a:t>
                      </a:r>
                      <a:endParaRPr lang="fr-CA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Definitions</a:t>
                      </a:r>
                      <a:endParaRPr lang="fr-CA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903" marR="53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Type Design documents</a:t>
                      </a:r>
                      <a:endParaRPr lang="fr-CA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Recorded statements</a:t>
                      </a:r>
                      <a:endParaRPr lang="fr-CA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903" marR="53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374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 marR="0"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MoC1: Design review</a:t>
                      </a:r>
                      <a:endParaRPr lang="fr-CA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903" marR="53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Descriptions</a:t>
                      </a:r>
                      <a:endParaRPr lang="fr-CA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Drawings</a:t>
                      </a:r>
                      <a:endParaRPr lang="fr-CA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903" marR="53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187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 marR="0"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MoC2: Calculation / Analysis</a:t>
                      </a:r>
                      <a:endParaRPr lang="fr-CA" sz="7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903" marR="53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Substantiation reports</a:t>
                      </a:r>
                      <a:endParaRPr lang="fr-CA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903" marR="53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187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 marR="0"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MoC3: Safety assessment</a:t>
                      </a:r>
                      <a:endParaRPr lang="fr-CA" sz="7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903" marR="53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Safety analysis</a:t>
                      </a:r>
                      <a:endParaRPr lang="fr-CA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903" marR="53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187">
                <a:tc rowSpan="4">
                  <a:txBody>
                    <a:bodyPr/>
                    <a:lstStyle/>
                    <a:p>
                      <a:pPr marL="66675" marR="0"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Tests (Physical)</a:t>
                      </a:r>
                      <a:endParaRPr lang="fr-CA" sz="7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903" marR="53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MoC4: Laboratory tests</a:t>
                      </a:r>
                      <a:endParaRPr lang="fr-CA" sz="7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903" marR="53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Test programmes</a:t>
                      </a:r>
                      <a:endParaRPr lang="fr-CA" sz="7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Test reports</a:t>
                      </a:r>
                      <a:endParaRPr lang="fr-CA" sz="7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Test interpretation</a:t>
                      </a:r>
                      <a:endParaRPr lang="fr-CA" sz="7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903" marR="53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374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 marR="0"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MoC5: Ground tests on related product</a:t>
                      </a:r>
                      <a:endParaRPr lang="fr-CA" sz="7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903" marR="53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187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 marR="0"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MoC6: Flight tests</a:t>
                      </a:r>
                      <a:endParaRPr lang="fr-CA" sz="7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903" marR="53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187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 marR="0"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MoC8: Simulation</a:t>
                      </a:r>
                      <a:endParaRPr lang="fr-CA" sz="7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903" marR="53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187">
                <a:tc>
                  <a:txBody>
                    <a:bodyPr/>
                    <a:lstStyle/>
                    <a:p>
                      <a:pPr marL="66675" marR="0"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Inspection</a:t>
                      </a:r>
                      <a:endParaRPr lang="fr-CA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903" marR="53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MoC7: design inspection / audit</a:t>
                      </a:r>
                      <a:endParaRPr lang="fr-CA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903" marR="53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Inspection or audit reports</a:t>
                      </a:r>
                      <a:endParaRPr lang="fr-CA" sz="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903" marR="53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8859">
                <a:tc>
                  <a:txBody>
                    <a:bodyPr/>
                    <a:lstStyle/>
                    <a:p>
                      <a:pPr marL="66675" marR="0"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Equipment qualification</a:t>
                      </a:r>
                      <a:endParaRPr lang="fr-CA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903" marR="53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MoC9: Equipment qualification</a:t>
                      </a:r>
                      <a:endParaRPr lang="fr-CA" sz="7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903" marR="53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Note: Equipment qualification is a process which may include all previous means of compliance</a:t>
                      </a:r>
                      <a:endParaRPr lang="fr-CA" sz="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3903" marR="53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91144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071-4A1F-144A-831A-6E60F4AE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current state of certification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51C2A2-9E38-BA41-989B-FD4236513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FCF00-BEBE-194E-8CC7-E6C86A179C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8265" y="1431925"/>
            <a:ext cx="6365759" cy="297338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b="0" dirty="0"/>
              <a:t>As aerospace technology becomes more advanced, new and stricter certification requirements slow product development, increase testing costs and delay time to market for innovations.</a:t>
            </a:r>
          </a:p>
          <a:p>
            <a:pPr>
              <a:spcAft>
                <a:spcPts val="2400"/>
              </a:spcAft>
            </a:pPr>
            <a:endParaRPr lang="en-US" sz="1600" b="0" dirty="0"/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C18CF941-6386-614E-A6DB-B2339D038F69}"/>
              </a:ext>
            </a:extLst>
          </p:cNvPr>
          <p:cNvSpPr/>
          <p:nvPr/>
        </p:nvSpPr>
        <p:spPr>
          <a:xfrm>
            <a:off x="319585" y="525379"/>
            <a:ext cx="51034" cy="548141"/>
          </a:xfrm>
          <a:prstGeom prst="leftBracket">
            <a:avLst/>
          </a:prstGeom>
          <a:noFill/>
          <a:ln w="12700">
            <a:solidFill>
              <a:srgbClr val="FFB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6" y="2458975"/>
            <a:ext cx="6119780" cy="183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719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071-4A1F-144A-831A-6E60F4AE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costs, long delays are the norm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51C2A2-9E38-BA41-989B-FD4236513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C18CF941-6386-614E-A6DB-B2339D038F69}"/>
              </a:ext>
            </a:extLst>
          </p:cNvPr>
          <p:cNvSpPr/>
          <p:nvPr/>
        </p:nvSpPr>
        <p:spPr>
          <a:xfrm>
            <a:off x="319585" y="525379"/>
            <a:ext cx="51034" cy="548141"/>
          </a:xfrm>
          <a:prstGeom prst="leftBracket">
            <a:avLst/>
          </a:prstGeom>
          <a:noFill/>
          <a:ln w="12700">
            <a:solidFill>
              <a:srgbClr val="FFB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D2976EC-6E19-3945-AB4F-C50D5DCDA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633801"/>
              </p:ext>
            </p:extLst>
          </p:nvPr>
        </p:nvGraphicFramePr>
        <p:xfrm>
          <a:off x="370619" y="1309077"/>
          <a:ext cx="7166708" cy="324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677">
                  <a:extLst>
                    <a:ext uri="{9D8B030D-6E8A-4147-A177-3AD203B41FA5}">
                      <a16:colId xmlns:a16="http://schemas.microsoft.com/office/drawing/2014/main" val="88230967"/>
                    </a:ext>
                  </a:extLst>
                </a:gridCol>
                <a:gridCol w="1791677">
                  <a:extLst>
                    <a:ext uri="{9D8B030D-6E8A-4147-A177-3AD203B41FA5}">
                      <a16:colId xmlns:a16="http://schemas.microsoft.com/office/drawing/2014/main" val="2402732852"/>
                    </a:ext>
                  </a:extLst>
                </a:gridCol>
                <a:gridCol w="1791677">
                  <a:extLst>
                    <a:ext uri="{9D8B030D-6E8A-4147-A177-3AD203B41FA5}">
                      <a16:colId xmlns:a16="http://schemas.microsoft.com/office/drawing/2014/main" val="1555786999"/>
                    </a:ext>
                  </a:extLst>
                </a:gridCol>
                <a:gridCol w="1791677">
                  <a:extLst>
                    <a:ext uri="{9D8B030D-6E8A-4147-A177-3AD203B41FA5}">
                      <a16:colId xmlns:a16="http://schemas.microsoft.com/office/drawing/2014/main" val="2740938462"/>
                    </a:ext>
                  </a:extLst>
                </a:gridCol>
              </a:tblGrid>
              <a:tr h="54883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233343"/>
                          </a:solidFill>
                        </a:rPr>
                        <a:t>AIRCRAFT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B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233343"/>
                          </a:solidFill>
                        </a:rPr>
                        <a:t>FIRST DELIVERY</a:t>
                      </a:r>
                    </a:p>
                  </a:txBody>
                  <a:tcPr>
                    <a:lnL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B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233343"/>
                          </a:solidFill>
                        </a:rPr>
                        <a:t>DEV. TIME </a:t>
                      </a:r>
                      <a:br>
                        <a:rPr lang="en-US" sz="1400" dirty="0">
                          <a:solidFill>
                            <a:srgbClr val="233343"/>
                          </a:solidFill>
                        </a:rPr>
                      </a:br>
                      <a:r>
                        <a:rPr lang="en-US" sz="1200" i="1" dirty="0">
                          <a:solidFill>
                            <a:srgbClr val="233343"/>
                          </a:solidFill>
                        </a:rPr>
                        <a:t>(months)</a:t>
                      </a:r>
                    </a:p>
                  </a:txBody>
                  <a:tcPr>
                    <a:lnL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B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233343"/>
                          </a:solidFill>
                        </a:rPr>
                        <a:t>DEV. COSTS </a:t>
                      </a:r>
                      <a:br>
                        <a:rPr lang="en-US" sz="1400" dirty="0">
                          <a:solidFill>
                            <a:srgbClr val="233343"/>
                          </a:solidFill>
                        </a:rPr>
                      </a:br>
                      <a:r>
                        <a:rPr lang="en-US" sz="1200" i="1" dirty="0">
                          <a:solidFill>
                            <a:srgbClr val="233343"/>
                          </a:solidFill>
                        </a:rPr>
                        <a:t>(2017 dollars)</a:t>
                      </a:r>
                    </a:p>
                  </a:txBody>
                  <a:tcPr>
                    <a:lnL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B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838234"/>
                  </a:ext>
                </a:extLst>
              </a:tr>
              <a:tr h="355808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707</a:t>
                      </a:r>
                      <a:endParaRPr lang="en-US" sz="14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</a:rPr>
                        <a:t>Oct. 1958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$1.3B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070915"/>
                  </a:ext>
                </a:extLst>
              </a:tr>
              <a:tr h="30578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727</a:t>
                      </a:r>
                      <a:endParaRPr lang="en-US" sz="14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1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</a:rPr>
                        <a:t>Feb. 1964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1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1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$2.3B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1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799677"/>
                  </a:ext>
                </a:extLst>
              </a:tr>
              <a:tr h="355808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A300</a:t>
                      </a:r>
                      <a:endParaRPr lang="en-US" sz="14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</a:rPr>
                        <a:t>May 1974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65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$7.8B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313074"/>
                  </a:ext>
                </a:extLst>
              </a:tr>
              <a:tr h="305041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Concorde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1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</a:rPr>
                        <a:t>Mid-1976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1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130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1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$15.3B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1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84099"/>
                  </a:ext>
                </a:extLst>
              </a:tr>
              <a:tr h="355808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A380</a:t>
                      </a:r>
                      <a:endParaRPr lang="en-US" sz="14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</a:rPr>
                        <a:t>Oct. 2007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84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$30B </a:t>
                      </a:r>
                      <a:r>
                        <a:rPr lang="en-US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(2016)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771845"/>
                  </a:ext>
                </a:extLst>
              </a:tr>
              <a:tr h="30490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787</a:t>
                      </a:r>
                      <a:endParaRPr lang="en-US" sz="14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1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</a:rPr>
                        <a:t>Oct. 2011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1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1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$34.9B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1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413737"/>
                  </a:ext>
                </a:extLst>
              </a:tr>
              <a:tr h="355808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A350</a:t>
                      </a:r>
                      <a:endParaRPr lang="en-US" sz="14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</a:rPr>
                        <a:t>Jan. 2015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90 to 120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$15B </a:t>
                      </a:r>
                      <a:r>
                        <a:rPr lang="en-US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(2018)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202324"/>
                  </a:ext>
                </a:extLst>
              </a:tr>
              <a:tr h="355808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A-220 (C-series)</a:t>
                      </a:r>
                      <a:endParaRPr lang="en-US" sz="14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1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solidFill>
                            <a:schemeClr val="bg1"/>
                          </a:solidFill>
                          <a:latin typeface="+mn-lt"/>
                        </a:rPr>
                        <a:t>July 2016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1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107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1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</a:rPr>
                        <a:t>$7B </a:t>
                      </a:r>
                      <a:r>
                        <a:rPr lang="en-US" sz="1200" b="0" i="1" dirty="0">
                          <a:solidFill>
                            <a:schemeClr val="bg1"/>
                          </a:solidFill>
                          <a:latin typeface="+mn-lt"/>
                        </a:rPr>
                        <a:t>(2016)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651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51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595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08545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071-4A1F-144A-831A-6E60F4AE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46" y="256358"/>
            <a:ext cx="6891768" cy="753439"/>
          </a:xfrm>
        </p:spPr>
        <p:txBody>
          <a:bodyPr/>
          <a:lstStyle/>
          <a:p>
            <a:r>
              <a:rPr lang="en-CA" dirty="0"/>
              <a:t>Shaping the future of certification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51C2A2-9E38-BA41-989B-FD4236513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FCF00-BEBE-194E-8CC7-E6C86A179C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8265" y="1431924"/>
            <a:ext cx="5707492" cy="3564145"/>
          </a:xfrm>
        </p:spPr>
        <p:txBody>
          <a:bodyPr/>
          <a:lstStyle/>
          <a:p>
            <a:r>
              <a:rPr lang="en-CA" b="0" dirty="0"/>
              <a:t>Advanced modelling &amp; simulation (M&amp;S) leading to Virtual testing may one day be powered by artificial intelligence (AI) </a:t>
            </a:r>
            <a:r>
              <a:rPr lang="en-CA" b="0" dirty="0">
                <a:solidFill>
                  <a:srgbClr val="D9D9D9"/>
                </a:solidFill>
              </a:rPr>
              <a:t>and machine </a:t>
            </a:r>
            <a:r>
              <a:rPr lang="en-CA" b="0" dirty="0"/>
              <a:t>learning (ML), have brought </a:t>
            </a:r>
            <a:r>
              <a:rPr lang="en-CA" dirty="0"/>
              <a:t>certification by analysis (CbA)</a:t>
            </a:r>
            <a:r>
              <a:rPr lang="en-CA" b="0" dirty="0"/>
              <a:t> within reach.</a:t>
            </a:r>
          </a:p>
          <a:p>
            <a:r>
              <a:rPr lang="en-CA" sz="1600" b="0" dirty="0">
                <a:solidFill>
                  <a:srgbClr val="D9D9D9"/>
                </a:solidFill>
              </a:rPr>
              <a:t>CbA stands to reduce reliance on costly, time-consuming physical testing as the only means of compliance. It will </a:t>
            </a:r>
            <a:r>
              <a:rPr lang="en-CA" sz="1600" dirty="0">
                <a:solidFill>
                  <a:srgbClr val="D9D9D9"/>
                </a:solidFill>
              </a:rPr>
              <a:t>speed up time to market </a:t>
            </a:r>
            <a:r>
              <a:rPr lang="en-CA" sz="1600" b="0" dirty="0">
                <a:solidFill>
                  <a:srgbClr val="D9D9D9"/>
                </a:solidFill>
              </a:rPr>
              <a:t>for aeronautical products and </a:t>
            </a:r>
            <a:r>
              <a:rPr lang="en-CA" sz="1600" dirty="0">
                <a:solidFill>
                  <a:srgbClr val="D9D9D9"/>
                </a:solidFill>
              </a:rPr>
              <a:t>improve competitiveness</a:t>
            </a:r>
            <a:r>
              <a:rPr lang="en-CA" sz="1600" b="0" dirty="0">
                <a:solidFill>
                  <a:srgbClr val="D9D9D9"/>
                </a:solidFill>
              </a:rPr>
              <a:t> — without compromising safety.</a:t>
            </a:r>
          </a:p>
          <a:p>
            <a:r>
              <a:rPr lang="en-CA" sz="1600" b="0" dirty="0">
                <a:solidFill>
                  <a:srgbClr val="D9D9D9"/>
                </a:solidFill>
              </a:rPr>
              <a:t>The </a:t>
            </a:r>
            <a:r>
              <a:rPr lang="en-CA" sz="1600" dirty="0">
                <a:solidFill>
                  <a:srgbClr val="D9D9D9"/>
                </a:solidFill>
              </a:rPr>
              <a:t>Aeronautical Product Development and Certification (APDC) Program</a:t>
            </a:r>
            <a:r>
              <a:rPr lang="en-CA" sz="1600" b="0" dirty="0">
                <a:solidFill>
                  <a:srgbClr val="D9D9D9"/>
                </a:solidFill>
              </a:rPr>
              <a:t> is NRC’s program to </a:t>
            </a:r>
            <a:r>
              <a:rPr lang="en-CA" sz="1600" dirty="0">
                <a:solidFill>
                  <a:srgbClr val="D9D9D9"/>
                </a:solidFill>
              </a:rPr>
              <a:t>realize the potential of CbA </a:t>
            </a:r>
            <a:r>
              <a:rPr lang="en-CA" sz="1600" b="0" dirty="0">
                <a:solidFill>
                  <a:srgbClr val="D9D9D9"/>
                </a:solidFill>
              </a:rPr>
              <a:t>in the fields of icing, flight testing, and structures (metals &amp; composites)</a:t>
            </a:r>
            <a:endParaRPr lang="en-CA" sz="1600" dirty="0">
              <a:solidFill>
                <a:srgbClr val="D9D9D9"/>
              </a:solidFill>
            </a:endParaRPr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C18CF941-6386-614E-A6DB-B2339D038F69}"/>
              </a:ext>
            </a:extLst>
          </p:cNvPr>
          <p:cNvSpPr/>
          <p:nvPr/>
        </p:nvSpPr>
        <p:spPr>
          <a:xfrm>
            <a:off x="319585" y="525379"/>
            <a:ext cx="51034" cy="548141"/>
          </a:xfrm>
          <a:prstGeom prst="leftBracket">
            <a:avLst/>
          </a:prstGeom>
          <a:noFill/>
          <a:ln w="12700">
            <a:solidFill>
              <a:srgbClr val="FFB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Rounded Rectangle 7"/>
          <p:cNvSpPr/>
          <p:nvPr/>
        </p:nvSpPr>
        <p:spPr>
          <a:xfrm>
            <a:off x="6186685" y="1575739"/>
            <a:ext cx="2648098" cy="2625582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000" r="-2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875624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071-4A1F-144A-831A-6E60F4AE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Virtual Testing?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51C2A2-9E38-BA41-989B-FD4236513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FCF00-BEBE-194E-8CC7-E6C86A179C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8266" y="1431925"/>
            <a:ext cx="5012032" cy="2973388"/>
          </a:xfrm>
        </p:spPr>
        <p:txBody>
          <a:bodyPr/>
          <a:lstStyle/>
          <a:p>
            <a:r>
              <a:rPr lang="en-CA" b="0" dirty="0"/>
              <a:t>The results of virtual testing need to be </a:t>
            </a:r>
            <a:r>
              <a:rPr lang="en-CA" dirty="0"/>
              <a:t>verified and validated</a:t>
            </a:r>
            <a:r>
              <a:rPr lang="en-CA" b="0" dirty="0"/>
              <a:t> against real, physical testing results.</a:t>
            </a:r>
          </a:p>
          <a:p>
            <a:r>
              <a:rPr lang="en-CA" sz="1600" b="0" dirty="0">
                <a:solidFill>
                  <a:srgbClr val="D9D9D9"/>
                </a:solidFill>
              </a:rPr>
              <a:t>In Canada the NRC is in a unique position to cost-effectively provide that verification and validation based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D9D9D9"/>
                </a:solidFill>
              </a:rPr>
              <a:t>More than 40 years’ experience </a:t>
            </a:r>
            <a:r>
              <a:rPr lang="en-CA" sz="1600" b="0" dirty="0">
                <a:solidFill>
                  <a:srgbClr val="D9D9D9"/>
                </a:solidFill>
              </a:rPr>
              <a:t>in numerical analysis and modelling/simulation</a:t>
            </a:r>
            <a:endParaRPr lang="en-CA" sz="1600" dirty="0">
              <a:solidFill>
                <a:srgbClr val="D9D9D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D9D9D9"/>
                </a:solidFill>
              </a:rPr>
              <a:t>State-of-the-art facilities </a:t>
            </a:r>
            <a:r>
              <a:rPr lang="en-CA" sz="1600" b="0" dirty="0">
                <a:solidFill>
                  <a:srgbClr val="D9D9D9"/>
                </a:solidFill>
              </a:rPr>
              <a:t>across Canada for physical testing</a:t>
            </a:r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C18CF941-6386-614E-A6DB-B2339D038F69}"/>
              </a:ext>
            </a:extLst>
          </p:cNvPr>
          <p:cNvSpPr/>
          <p:nvPr/>
        </p:nvSpPr>
        <p:spPr>
          <a:xfrm>
            <a:off x="319585" y="525379"/>
            <a:ext cx="51034" cy="548141"/>
          </a:xfrm>
          <a:prstGeom prst="leftBracket">
            <a:avLst/>
          </a:prstGeom>
          <a:noFill/>
          <a:ln w="12700">
            <a:solidFill>
              <a:srgbClr val="FFB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77" y="1507144"/>
            <a:ext cx="3563632" cy="26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132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071-4A1F-144A-831A-6E60F4AE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we’re proposing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51C2A2-9E38-BA41-989B-FD4236513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FCF00-BEBE-194E-8CC7-E6C86A179C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8265" y="1432800"/>
            <a:ext cx="5624319" cy="297338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CA" b="0" dirty="0"/>
              <a:t>If CbA is to be </a:t>
            </a:r>
            <a:r>
              <a:rPr lang="en-CA" dirty="0"/>
              <a:t>accepted as a means of compliance for certification</a:t>
            </a:r>
            <a:r>
              <a:rPr lang="en-CA" b="0" dirty="0"/>
              <a:t>, aviation authorities need a certain degree of confidence in its accuracy and reliability.</a:t>
            </a:r>
          </a:p>
          <a:p>
            <a:r>
              <a:rPr lang="en-CA" sz="1600" b="0" dirty="0">
                <a:solidFill>
                  <a:srgbClr val="D9D9D9"/>
                </a:solidFill>
              </a:rPr>
              <a:t>Our proposed </a:t>
            </a:r>
            <a:r>
              <a:rPr lang="en-CA" sz="1600" dirty="0">
                <a:solidFill>
                  <a:srgbClr val="D9D9D9"/>
                </a:solidFill>
              </a:rPr>
              <a:t>APDC Program</a:t>
            </a:r>
            <a:r>
              <a:rPr lang="en-CA" sz="1600" b="0" dirty="0">
                <a:solidFill>
                  <a:srgbClr val="D9D9D9"/>
                </a:solidFill>
              </a:rPr>
              <a:t> aims to:</a:t>
            </a:r>
            <a:r>
              <a:rPr lang="en-CA" sz="1600" dirty="0">
                <a:solidFill>
                  <a:srgbClr val="D9D9D9"/>
                </a:solidFill>
              </a:rPr>
              <a:t> </a:t>
            </a:r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C18CF941-6386-614E-A6DB-B2339D038F69}"/>
              </a:ext>
            </a:extLst>
          </p:cNvPr>
          <p:cNvSpPr/>
          <p:nvPr/>
        </p:nvSpPr>
        <p:spPr>
          <a:xfrm>
            <a:off x="319585" y="525379"/>
            <a:ext cx="51034" cy="548141"/>
          </a:xfrm>
          <a:prstGeom prst="leftBracket">
            <a:avLst/>
          </a:prstGeom>
          <a:noFill/>
          <a:ln w="12700">
            <a:solidFill>
              <a:srgbClr val="FFB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C75E959-E85D-B849-A1E9-7DE0811B4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193516"/>
              </p:ext>
            </p:extLst>
          </p:nvPr>
        </p:nvGraphicFramePr>
        <p:xfrm>
          <a:off x="203200" y="2899143"/>
          <a:ext cx="6321287" cy="217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855">
                  <a:extLst>
                    <a:ext uri="{9D8B030D-6E8A-4147-A177-3AD203B41FA5}">
                      <a16:colId xmlns:a16="http://schemas.microsoft.com/office/drawing/2014/main" val="46363073"/>
                    </a:ext>
                  </a:extLst>
                </a:gridCol>
                <a:gridCol w="1587927">
                  <a:extLst>
                    <a:ext uri="{9D8B030D-6E8A-4147-A177-3AD203B41FA5}">
                      <a16:colId xmlns:a16="http://schemas.microsoft.com/office/drawing/2014/main" val="1086025287"/>
                    </a:ext>
                  </a:extLst>
                </a:gridCol>
                <a:gridCol w="1429783">
                  <a:extLst>
                    <a:ext uri="{9D8B030D-6E8A-4147-A177-3AD203B41FA5}">
                      <a16:colId xmlns:a16="http://schemas.microsoft.com/office/drawing/2014/main" val="3767624310"/>
                    </a:ext>
                  </a:extLst>
                </a:gridCol>
                <a:gridCol w="1794722">
                  <a:extLst>
                    <a:ext uri="{9D8B030D-6E8A-4147-A177-3AD203B41FA5}">
                      <a16:colId xmlns:a16="http://schemas.microsoft.com/office/drawing/2014/main" val="1064583120"/>
                    </a:ext>
                  </a:extLst>
                </a:gridCol>
              </a:tblGrid>
              <a:tr h="185328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400" b="1" dirty="0"/>
                        <a:t>Develop</a:t>
                      </a:r>
                      <a:r>
                        <a:rPr lang="en-CA" sz="1400" b="0" dirty="0"/>
                        <a:t> </a:t>
                      </a:r>
                      <a:br>
                        <a:rPr lang="en-CA" sz="1400" b="0" dirty="0"/>
                      </a:br>
                      <a:r>
                        <a:rPr lang="en-CA" sz="1400" b="0" dirty="0"/>
                        <a:t>new improved analytical &amp; numerical</a:t>
                      </a:r>
                      <a:r>
                        <a:rPr lang="en-CA" sz="1400" b="0" baseline="0" dirty="0"/>
                        <a:t> </a:t>
                      </a:r>
                      <a:r>
                        <a:rPr lang="en-CA" sz="1400" b="0" dirty="0"/>
                        <a:t>models </a:t>
                      </a:r>
                      <a:r>
                        <a:rPr lang="en-CA" sz="1400" b="1" dirty="0"/>
                        <a:t>(Digital Twin)</a:t>
                      </a:r>
                      <a:endParaRPr lang="en-CA" sz="1400" b="0" dirty="0"/>
                    </a:p>
                  </a:txBody>
                  <a:tcPr marL="180000" marR="180000" marT="288000" marB="18000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4C5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400" b="1" dirty="0"/>
                        <a:t>Develop</a:t>
                      </a:r>
                      <a:r>
                        <a:rPr lang="en-CA" sz="1400" b="0" dirty="0"/>
                        <a:t> </a:t>
                      </a:r>
                      <a:br>
                        <a:rPr lang="en-CA" sz="1400" b="0" dirty="0"/>
                      </a:br>
                      <a:r>
                        <a:rPr lang="en-CA" sz="1400" b="1" dirty="0"/>
                        <a:t>Virtual Testing</a:t>
                      </a:r>
                      <a:r>
                        <a:rPr lang="en-CA" sz="1400" b="1" baseline="0" dirty="0"/>
                        <a:t> </a:t>
                      </a:r>
                      <a:r>
                        <a:rPr lang="en-CA" sz="1400" b="0" baseline="0" dirty="0"/>
                        <a:t>Methods to apply loads on </a:t>
                      </a:r>
                      <a:r>
                        <a:rPr lang="en-CA" sz="1400" b="0" dirty="0"/>
                        <a:t>models </a:t>
                      </a:r>
                      <a:r>
                        <a:rPr lang="en-CA" sz="1400" b="1" dirty="0"/>
                        <a:t>(Digital Twin) </a:t>
                      </a:r>
                      <a:r>
                        <a:rPr lang="en-CA" sz="1400" b="0" dirty="0"/>
                        <a:t>: modelling &amp; simulation</a:t>
                      </a:r>
                    </a:p>
                  </a:txBody>
                  <a:tcPr marL="180000" marR="180000" marT="288000" marB="18000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34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400" dirty="0">
                          <a:solidFill>
                            <a:schemeClr val="bg1"/>
                          </a:solidFill>
                        </a:rPr>
                        <a:t>Verification &amp; Validation </a:t>
                      </a:r>
                      <a:r>
                        <a:rPr lang="en-CA" sz="1400" b="0" dirty="0">
                          <a:solidFill>
                            <a:schemeClr val="lt1"/>
                          </a:solidFill>
                        </a:rPr>
                        <a:t>of</a:t>
                      </a:r>
                      <a:r>
                        <a:rPr lang="en-CA" sz="1400" b="0" baseline="0" dirty="0">
                          <a:solidFill>
                            <a:schemeClr val="lt1"/>
                          </a:solidFill>
                        </a:rPr>
                        <a:t> the </a:t>
                      </a:r>
                      <a:r>
                        <a:rPr lang="en-CA" sz="1400" b="0" dirty="0"/>
                        <a:t>modelling &amp; simulation against physical testing (PT)</a:t>
                      </a:r>
                    </a:p>
                  </a:txBody>
                  <a:tcPr marL="180000" marR="180000" marT="288000" marB="18000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4C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400" dirty="0"/>
                        <a:t>Reduce </a:t>
                      </a:r>
                      <a:br>
                        <a:rPr lang="en-CA" sz="1400" dirty="0"/>
                      </a:br>
                      <a:r>
                        <a:rPr lang="en-CA" sz="1400" b="0" dirty="0"/>
                        <a:t>the duration, number and frequency of physical tests using </a:t>
                      </a:r>
                      <a:r>
                        <a:rPr lang="en-CA" sz="1400" b="0" dirty="0" err="1"/>
                        <a:t>CbA</a:t>
                      </a:r>
                      <a:r>
                        <a:rPr lang="en-CA" sz="1400" dirty="0"/>
                        <a:t> </a:t>
                      </a:r>
                      <a:r>
                        <a:rPr lang="en-CA" sz="1400" b="0" dirty="0"/>
                        <a:t>as</a:t>
                      </a:r>
                      <a:r>
                        <a:rPr lang="en-CA" sz="1400" b="0" baseline="0" dirty="0"/>
                        <a:t> </a:t>
                      </a:r>
                      <a:r>
                        <a:rPr lang="en-CA" sz="1400" b="0" dirty="0"/>
                        <a:t>means of compliance(</a:t>
                      </a:r>
                      <a:r>
                        <a:rPr lang="en-CA" sz="1400" b="0" dirty="0" err="1"/>
                        <a:t>MoC</a:t>
                      </a:r>
                      <a:r>
                        <a:rPr lang="en-CA" sz="1400" b="0" dirty="0"/>
                        <a:t>)</a:t>
                      </a:r>
                    </a:p>
                  </a:txBody>
                  <a:tcPr marL="180000" marR="180000" marT="288000" marB="18000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822878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3480361-2ABA-F042-9E40-69884875AB17}"/>
              </a:ext>
            </a:extLst>
          </p:cNvPr>
          <p:cNvCxnSpPr>
            <a:cxnSpLocks/>
          </p:cNvCxnSpPr>
          <p:nvPr/>
        </p:nvCxnSpPr>
        <p:spPr>
          <a:xfrm>
            <a:off x="370619" y="2800406"/>
            <a:ext cx="6059869" cy="32143"/>
          </a:xfrm>
          <a:prstGeom prst="line">
            <a:avLst/>
          </a:prstGeom>
          <a:ln w="25400">
            <a:solidFill>
              <a:srgbClr val="FFBB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12E0CB-C8F7-C54C-882A-02AD64509975}"/>
              </a:ext>
            </a:extLst>
          </p:cNvPr>
          <p:cNvGrpSpPr/>
          <p:nvPr/>
        </p:nvGrpSpPr>
        <p:grpSpPr>
          <a:xfrm>
            <a:off x="885745" y="2710475"/>
            <a:ext cx="412412" cy="405052"/>
            <a:chOff x="1051529" y="2489447"/>
            <a:chExt cx="477866" cy="46933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C1E8EC4-6112-9E41-A57F-0F0C5AAB732F}"/>
                </a:ext>
              </a:extLst>
            </p:cNvPr>
            <p:cNvSpPr/>
            <p:nvPr/>
          </p:nvSpPr>
          <p:spPr>
            <a:xfrm>
              <a:off x="1051529" y="2489447"/>
              <a:ext cx="477866" cy="469338"/>
            </a:xfrm>
            <a:prstGeom prst="ellipse">
              <a:avLst/>
            </a:prstGeom>
            <a:solidFill>
              <a:srgbClr val="233343"/>
            </a:solidFill>
            <a:ln>
              <a:solidFill>
                <a:srgbClr val="FFBB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6515F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94EC104-0461-5646-8952-069B12599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068" y="2553733"/>
              <a:ext cx="317500" cy="3175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06FADBA-0B51-D94D-ADD8-BA4C497B3202}"/>
              </a:ext>
            </a:extLst>
          </p:cNvPr>
          <p:cNvGrpSpPr/>
          <p:nvPr/>
        </p:nvGrpSpPr>
        <p:grpSpPr>
          <a:xfrm>
            <a:off x="2370878" y="2710475"/>
            <a:ext cx="412412" cy="405052"/>
            <a:chOff x="1051529" y="2489447"/>
            <a:chExt cx="477866" cy="46933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98B0651-779B-304F-916E-119467CC72F8}"/>
                </a:ext>
              </a:extLst>
            </p:cNvPr>
            <p:cNvSpPr/>
            <p:nvPr/>
          </p:nvSpPr>
          <p:spPr>
            <a:xfrm>
              <a:off x="1051529" y="2489447"/>
              <a:ext cx="477866" cy="469338"/>
            </a:xfrm>
            <a:prstGeom prst="ellipse">
              <a:avLst/>
            </a:prstGeom>
            <a:solidFill>
              <a:srgbClr val="233343"/>
            </a:solidFill>
            <a:ln>
              <a:solidFill>
                <a:srgbClr val="FFBB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6515F"/>
                </a:solidFill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002CC09-2BDC-184A-BF18-5CCFC8C07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068" y="2553733"/>
              <a:ext cx="317500" cy="3175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7D27461-13BC-4947-BB85-D32B81D3AA6E}"/>
              </a:ext>
            </a:extLst>
          </p:cNvPr>
          <p:cNvGrpSpPr/>
          <p:nvPr/>
        </p:nvGrpSpPr>
        <p:grpSpPr>
          <a:xfrm>
            <a:off x="3798889" y="2710475"/>
            <a:ext cx="412412" cy="405052"/>
            <a:chOff x="1051529" y="2489447"/>
            <a:chExt cx="477866" cy="46933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C72A9C3-EF86-5946-8E23-06B2189E73EA}"/>
                </a:ext>
              </a:extLst>
            </p:cNvPr>
            <p:cNvSpPr/>
            <p:nvPr/>
          </p:nvSpPr>
          <p:spPr>
            <a:xfrm>
              <a:off x="1051529" y="2489447"/>
              <a:ext cx="477866" cy="469338"/>
            </a:xfrm>
            <a:prstGeom prst="ellipse">
              <a:avLst/>
            </a:prstGeom>
            <a:solidFill>
              <a:srgbClr val="233343"/>
            </a:solidFill>
            <a:ln>
              <a:solidFill>
                <a:srgbClr val="FFBB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6515F"/>
                </a:solidFill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24B4AED-02AD-D248-A7C6-C4DB20422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068" y="2553733"/>
              <a:ext cx="317500" cy="3175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59D223-2243-4E44-A0A9-4FAB1F3041B6}"/>
              </a:ext>
            </a:extLst>
          </p:cNvPr>
          <p:cNvGrpSpPr/>
          <p:nvPr/>
        </p:nvGrpSpPr>
        <p:grpSpPr>
          <a:xfrm>
            <a:off x="5190659" y="2710475"/>
            <a:ext cx="412412" cy="405052"/>
            <a:chOff x="1051529" y="2489447"/>
            <a:chExt cx="477866" cy="46933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F6DBDC9-86D6-8F48-BEFB-6BB648D4F322}"/>
                </a:ext>
              </a:extLst>
            </p:cNvPr>
            <p:cNvSpPr/>
            <p:nvPr/>
          </p:nvSpPr>
          <p:spPr>
            <a:xfrm>
              <a:off x="1051529" y="2489447"/>
              <a:ext cx="477866" cy="469338"/>
            </a:xfrm>
            <a:prstGeom prst="ellipse">
              <a:avLst/>
            </a:prstGeom>
            <a:solidFill>
              <a:srgbClr val="233343"/>
            </a:solidFill>
            <a:ln>
              <a:solidFill>
                <a:srgbClr val="FFBB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6515F"/>
                </a:solidFill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675AE1-53A7-E74C-A640-F1D0DB275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068" y="2553733"/>
              <a:ext cx="317500" cy="317500"/>
            </a:xfrm>
            <a:prstGeom prst="rect">
              <a:avLst/>
            </a:prstGeom>
          </p:spPr>
        </p:pic>
      </p:grpSp>
      <p:pic>
        <p:nvPicPr>
          <p:cNvPr id="18" name="Picture Placeholder 17" descr="Probe Testing 3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9089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071-4A1F-144A-831A-6E60F4AE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Structures M&amp;S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51C2A2-9E38-BA41-989B-FD4236513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FCF00-BEBE-194E-8CC7-E6C86A179C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8265" y="2299444"/>
            <a:ext cx="5624319" cy="2419841"/>
          </a:xfrm>
        </p:spPr>
        <p:txBody>
          <a:bodyPr/>
          <a:lstStyle/>
          <a:p>
            <a:endParaRPr lang="en-CA" b="0" dirty="0"/>
          </a:p>
          <a:p>
            <a:pPr>
              <a:spcAft>
                <a:spcPts val="2400"/>
              </a:spcAft>
            </a:pPr>
            <a:endParaRPr lang="en-CA" b="0" dirty="0"/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C18CF941-6386-614E-A6DB-B2339D038F69}"/>
              </a:ext>
            </a:extLst>
          </p:cNvPr>
          <p:cNvSpPr/>
          <p:nvPr/>
        </p:nvSpPr>
        <p:spPr>
          <a:xfrm>
            <a:off x="319585" y="525379"/>
            <a:ext cx="51034" cy="548141"/>
          </a:xfrm>
          <a:prstGeom prst="leftBracket">
            <a:avLst/>
          </a:prstGeom>
          <a:noFill/>
          <a:ln w="12700">
            <a:solidFill>
              <a:srgbClr val="FFBB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94FCF00-BEBE-194E-8CC7-E6C86A179CE3}"/>
              </a:ext>
            </a:extLst>
          </p:cNvPr>
          <p:cNvSpPr txBox="1">
            <a:spLocks/>
          </p:cNvSpPr>
          <p:nvPr/>
        </p:nvSpPr>
        <p:spPr>
          <a:xfrm>
            <a:off x="370619" y="1558505"/>
            <a:ext cx="8465087" cy="2892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b="1" kern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715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711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rgbClr val="FFBB11"/>
                </a:solidFill>
              </a:rPr>
              <a:t>Provide guidelines to introduce M&amp;S as an acceptable </a:t>
            </a:r>
            <a:r>
              <a:rPr lang="en-CA" dirty="0" err="1">
                <a:solidFill>
                  <a:srgbClr val="FFBB11"/>
                </a:solidFill>
              </a:rPr>
              <a:t>MoC</a:t>
            </a:r>
            <a:r>
              <a:rPr lang="en-CA" dirty="0">
                <a:solidFill>
                  <a:srgbClr val="FFBB11"/>
                </a:solidFill>
              </a:rPr>
              <a:t> in future years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26246" y="1830303"/>
            <a:ext cx="7493638" cy="1013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D51BDAF-1F69-0D47-BFB6-526216674A54}"/>
              </a:ext>
            </a:extLst>
          </p:cNvPr>
          <p:cNvSpPr txBox="1"/>
          <p:nvPr/>
        </p:nvSpPr>
        <p:spPr>
          <a:xfrm>
            <a:off x="430213" y="294033"/>
            <a:ext cx="3459468" cy="215444"/>
          </a:xfrm>
          <a:prstGeom prst="rect">
            <a:avLst/>
          </a:prstGeom>
          <a:solidFill>
            <a:srgbClr val="FFBB11"/>
          </a:solidFill>
        </p:spPr>
        <p:txBody>
          <a:bodyPr wrap="square" tIns="0" bIns="0" rtlCol="0">
            <a:spAutoFit/>
          </a:bodyPr>
          <a:lstStyle/>
          <a:p>
            <a:r>
              <a:rPr lang="en-US" sz="1400" b="1" dirty="0">
                <a:solidFill>
                  <a:srgbClr val="263343"/>
                </a:solidFill>
              </a:rPr>
              <a:t>International Collaboration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43184C-34B5-304C-BA70-7178A63C1D70}"/>
              </a:ext>
            </a:extLst>
          </p:cNvPr>
          <p:cNvSpPr/>
          <p:nvPr/>
        </p:nvSpPr>
        <p:spPr>
          <a:xfrm>
            <a:off x="319585" y="1170682"/>
            <a:ext cx="2396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>
                    <a:lumMod val="95000"/>
                  </a:schemeClr>
                </a:solidFill>
              </a:rPr>
              <a:t>EXPECTED OUTCOME</a:t>
            </a:r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694" t="13953" r="27517" b="12291"/>
          <a:stretch/>
        </p:blipFill>
        <p:spPr>
          <a:xfrm>
            <a:off x="1188995" y="1977364"/>
            <a:ext cx="2631667" cy="306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3480" t="13582" r="31465" b="10759"/>
          <a:stretch/>
        </p:blipFill>
        <p:spPr>
          <a:xfrm>
            <a:off x="4746878" y="1979762"/>
            <a:ext cx="2571136" cy="306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293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RC_CDTS_Jan2019">
  <a:themeElements>
    <a:clrScheme name="2018 NRC-CNRC PPT">
      <a:dk1>
        <a:srgbClr val="000000"/>
      </a:dk1>
      <a:lt1>
        <a:srgbClr val="FFFFFF"/>
      </a:lt1>
      <a:dk2>
        <a:srgbClr val="0099AA"/>
      </a:dk2>
      <a:lt2>
        <a:srgbClr val="004411"/>
      </a:lt2>
      <a:accent1>
        <a:srgbClr val="003353"/>
      </a:accent1>
      <a:accent2>
        <a:srgbClr val="006688"/>
      </a:accent2>
      <a:accent3>
        <a:srgbClr val="550033"/>
      </a:accent3>
      <a:accent4>
        <a:srgbClr val="AA0011"/>
      </a:accent4>
      <a:accent5>
        <a:srgbClr val="669933"/>
      </a:accent5>
      <a:accent6>
        <a:srgbClr val="FF8822"/>
      </a:accent6>
      <a:hlink>
        <a:srgbClr val="595959"/>
      </a:hlink>
      <a:folHlink>
        <a:srgbClr val="0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C_CDTS_Jan2019.potx" id="{A8A44A95-A146-439B-AEF6-F6A3BBD52EC1}" vid="{AF6D43C5-68EA-4FDC-A7B9-1A4109621B8A}"/>
    </a:ext>
  </a:extLst>
</a:theme>
</file>

<file path=ppt/theme/theme2.xml><?xml version="1.0" encoding="utf-8"?>
<a:theme xmlns:a="http://schemas.openxmlformats.org/drawingml/2006/main" name="PowerPoint_advanced_grey_1">
  <a:themeElements>
    <a:clrScheme name="2018 NRC-CNRC PPT">
      <a:dk1>
        <a:srgbClr val="000000"/>
      </a:dk1>
      <a:lt1>
        <a:srgbClr val="FFFFFF"/>
      </a:lt1>
      <a:dk2>
        <a:srgbClr val="0099AA"/>
      </a:dk2>
      <a:lt2>
        <a:srgbClr val="004411"/>
      </a:lt2>
      <a:accent1>
        <a:srgbClr val="003353"/>
      </a:accent1>
      <a:accent2>
        <a:srgbClr val="006688"/>
      </a:accent2>
      <a:accent3>
        <a:srgbClr val="550033"/>
      </a:accent3>
      <a:accent4>
        <a:srgbClr val="AA0011"/>
      </a:accent4>
      <a:accent5>
        <a:srgbClr val="669933"/>
      </a:accent5>
      <a:accent6>
        <a:srgbClr val="FF8822"/>
      </a:accent6>
      <a:hlink>
        <a:srgbClr val="595959"/>
      </a:hlink>
      <a:folHlink>
        <a:srgbClr val="0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NRC_CDTS_Jan2019</Template>
  <TotalTime>0</TotalTime>
  <Words>931</Words>
  <Application>Microsoft Office PowerPoint</Application>
  <PresentationFormat>On-screen Show (16:9)</PresentationFormat>
  <Paragraphs>158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NRC_CDTS_Jan2019</vt:lpstr>
      <vt:lpstr>PowerPoint_advanced_grey_1</vt:lpstr>
      <vt:lpstr> Certification by Analysis (CbA) Aeronautical Product Development  and Certification (APDC) – an NRC-ARC Program</vt:lpstr>
      <vt:lpstr>Background</vt:lpstr>
      <vt:lpstr>Background</vt:lpstr>
      <vt:lpstr>The current state of certification</vt:lpstr>
      <vt:lpstr>High costs, long delays are the norm</vt:lpstr>
      <vt:lpstr>Shaping the future of certification</vt:lpstr>
      <vt:lpstr>Structural Virtual Testing?</vt:lpstr>
      <vt:lpstr>What we’re proposing</vt:lpstr>
      <vt:lpstr>Structures M&amp;S</vt:lpstr>
      <vt:lpstr>Boeing-Airbus led working group CAF (on-going)</vt:lpstr>
      <vt:lpstr>Structural testing (metals &amp; composites)</vt:lpstr>
      <vt:lpstr>Structural testing</vt:lpstr>
      <vt:lpstr>Traditional Airframe Design and Certification</vt:lpstr>
      <vt:lpstr>Who’s involved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2019-11-14T14:27:50Z</cp:lastPrinted>
  <dcterms:created xsi:type="dcterms:W3CDTF">2019-01-25T08:58:01Z</dcterms:created>
  <dcterms:modified xsi:type="dcterms:W3CDTF">2021-07-01T15:40:09Z</dcterms:modified>
</cp:coreProperties>
</file>